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 id="264"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3" r:id="rId30"/>
    <p:sldId id="285" r:id="rId31"/>
    <p:sldId id="287" r:id="rId32"/>
    <p:sldId id="286"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2" d="100"/>
          <a:sy n="92" d="100"/>
        </p:scale>
        <p:origin x="49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8CF69-F672-4B71-8C08-6A4A0982E990}" type="doc">
      <dgm:prSet loTypeId="urn:microsoft.com/office/officeart/2005/8/layout/funnel1" loCatId="relationship" qsTypeId="urn:microsoft.com/office/officeart/2005/8/quickstyle/simple5" qsCatId="simple" csTypeId="urn:microsoft.com/office/officeart/2005/8/colors/colorful3" csCatId="colorful" phldr="1"/>
      <dgm:spPr/>
      <dgm:t>
        <a:bodyPr/>
        <a:lstStyle/>
        <a:p>
          <a:endParaRPr lang="es-EC"/>
        </a:p>
      </dgm:t>
    </dgm:pt>
    <dgm:pt modelId="{20E5C5F4-5F5F-409F-86BA-015900B77D67}">
      <dgm:prSet phldrT="[Texto]"/>
      <dgm:spPr/>
      <dgm:t>
        <a:bodyPr/>
        <a:lstStyle/>
        <a:p>
          <a:r>
            <a:rPr lang="es-ES" dirty="0"/>
            <a:t>Detallar correctamente las funciones realizadas</a:t>
          </a:r>
          <a:endParaRPr lang="es-EC" dirty="0"/>
        </a:p>
      </dgm:t>
    </dgm:pt>
    <dgm:pt modelId="{EC6BD4B0-1007-4A44-8139-FFE6419AB779}" type="parTrans" cxnId="{142094AD-A1A3-4A17-B352-8AAF95BDEADD}">
      <dgm:prSet/>
      <dgm:spPr/>
      <dgm:t>
        <a:bodyPr/>
        <a:lstStyle/>
        <a:p>
          <a:endParaRPr lang="es-EC"/>
        </a:p>
      </dgm:t>
    </dgm:pt>
    <dgm:pt modelId="{68761E06-42D9-4D26-A425-D8FFAF00FD84}" type="sibTrans" cxnId="{142094AD-A1A3-4A17-B352-8AAF95BDEADD}">
      <dgm:prSet/>
      <dgm:spPr/>
      <dgm:t>
        <a:bodyPr/>
        <a:lstStyle/>
        <a:p>
          <a:endParaRPr lang="es-EC"/>
        </a:p>
      </dgm:t>
    </dgm:pt>
    <dgm:pt modelId="{C0655A6A-26D3-4C94-96C5-278AFFE30216}">
      <dgm:prSet phldrT="[Texto]"/>
      <dgm:spPr/>
      <dgm:t>
        <a:bodyPr/>
        <a:lstStyle/>
        <a:p>
          <a:r>
            <a:rPr lang="es-ES" dirty="0"/>
            <a:t>A mayor información, mejor insight para el reclutador</a:t>
          </a:r>
          <a:endParaRPr lang="es-EC" dirty="0"/>
        </a:p>
      </dgm:t>
    </dgm:pt>
    <dgm:pt modelId="{E9E80B34-24A9-4829-9883-8A5A762DC8A7}" type="parTrans" cxnId="{0A7CC17B-9947-49B2-8D63-9545259448F8}">
      <dgm:prSet/>
      <dgm:spPr/>
      <dgm:t>
        <a:bodyPr/>
        <a:lstStyle/>
        <a:p>
          <a:endParaRPr lang="es-EC"/>
        </a:p>
      </dgm:t>
    </dgm:pt>
    <dgm:pt modelId="{928DA335-8DB9-4612-9776-83F694556327}" type="sibTrans" cxnId="{0A7CC17B-9947-49B2-8D63-9545259448F8}">
      <dgm:prSet/>
      <dgm:spPr/>
      <dgm:t>
        <a:bodyPr/>
        <a:lstStyle/>
        <a:p>
          <a:endParaRPr lang="es-EC"/>
        </a:p>
      </dgm:t>
    </dgm:pt>
    <dgm:pt modelId="{3A2783F9-05C3-4EA4-8B06-72E8AA976E9E}">
      <dgm:prSet phldrT="[Texto]"/>
      <dgm:spPr/>
      <dgm:t>
        <a:bodyPr/>
        <a:lstStyle/>
        <a:p>
          <a:r>
            <a:rPr lang="es-ES" dirty="0"/>
            <a:t>Logros mas importantes alcanzados</a:t>
          </a:r>
          <a:endParaRPr lang="es-EC" dirty="0"/>
        </a:p>
      </dgm:t>
    </dgm:pt>
    <dgm:pt modelId="{5B3E99FF-D2BB-4A6B-856F-BFC5DF095285}" type="parTrans" cxnId="{F343CEFE-4E9F-488B-91DD-E55CAD56E3E2}">
      <dgm:prSet/>
      <dgm:spPr/>
      <dgm:t>
        <a:bodyPr/>
        <a:lstStyle/>
        <a:p>
          <a:endParaRPr lang="es-EC"/>
        </a:p>
      </dgm:t>
    </dgm:pt>
    <dgm:pt modelId="{347117E8-8B7D-4EED-9504-81D1C357852A}" type="sibTrans" cxnId="{F343CEFE-4E9F-488B-91DD-E55CAD56E3E2}">
      <dgm:prSet/>
      <dgm:spPr/>
      <dgm:t>
        <a:bodyPr/>
        <a:lstStyle/>
        <a:p>
          <a:endParaRPr lang="es-EC"/>
        </a:p>
      </dgm:t>
    </dgm:pt>
    <dgm:pt modelId="{9ACFBA6F-D9E9-4294-8703-9E625122398D}">
      <dgm:prSet phldrT="[Texto]"/>
      <dgm:spPr/>
      <dgm:t>
        <a:bodyPr/>
        <a:lstStyle/>
        <a:p>
          <a:r>
            <a:rPr lang="es-ES" dirty="0"/>
            <a:t>Mayores oportunidades de ser el candidato idóneo.</a:t>
          </a:r>
          <a:endParaRPr lang="es-EC" dirty="0"/>
        </a:p>
      </dgm:t>
    </dgm:pt>
    <dgm:pt modelId="{BDBACC96-D2F8-4BEB-85A7-97875057CE96}" type="parTrans" cxnId="{8BD8E627-C7E1-4CF4-9F9E-9BECFDAB7C8D}">
      <dgm:prSet/>
      <dgm:spPr/>
      <dgm:t>
        <a:bodyPr/>
        <a:lstStyle/>
        <a:p>
          <a:endParaRPr lang="es-EC"/>
        </a:p>
      </dgm:t>
    </dgm:pt>
    <dgm:pt modelId="{EE48713F-2318-4500-80B2-EDF6DEC28125}" type="sibTrans" cxnId="{8BD8E627-C7E1-4CF4-9F9E-9BECFDAB7C8D}">
      <dgm:prSet/>
      <dgm:spPr/>
      <dgm:t>
        <a:bodyPr/>
        <a:lstStyle/>
        <a:p>
          <a:endParaRPr lang="es-EC"/>
        </a:p>
      </dgm:t>
    </dgm:pt>
    <dgm:pt modelId="{274C199F-A4B4-4D05-AEEC-29D54A8AB5BB}" type="pres">
      <dgm:prSet presAssocID="{13B8CF69-F672-4B71-8C08-6A4A0982E990}" presName="Name0" presStyleCnt="0">
        <dgm:presLayoutVars>
          <dgm:chMax val="4"/>
          <dgm:resizeHandles val="exact"/>
        </dgm:presLayoutVars>
      </dgm:prSet>
      <dgm:spPr/>
      <dgm:t>
        <a:bodyPr/>
        <a:lstStyle/>
        <a:p>
          <a:endParaRPr lang="es-ES"/>
        </a:p>
      </dgm:t>
    </dgm:pt>
    <dgm:pt modelId="{CAE44614-35DA-42C1-B712-5D0E6FB370F6}" type="pres">
      <dgm:prSet presAssocID="{13B8CF69-F672-4B71-8C08-6A4A0982E990}" presName="ellipse" presStyleLbl="trBgShp" presStyleIdx="0" presStyleCnt="1"/>
      <dgm:spPr/>
    </dgm:pt>
    <dgm:pt modelId="{8CE9F34E-2D74-4A7E-9DCA-B61B159AE3B7}" type="pres">
      <dgm:prSet presAssocID="{13B8CF69-F672-4B71-8C08-6A4A0982E990}" presName="arrow1" presStyleLbl="fgShp" presStyleIdx="0" presStyleCnt="1"/>
      <dgm:spPr/>
    </dgm:pt>
    <dgm:pt modelId="{C811B72B-60A9-4ECD-8543-B700C4D27E4D}" type="pres">
      <dgm:prSet presAssocID="{13B8CF69-F672-4B71-8C08-6A4A0982E990}" presName="rectangle" presStyleLbl="revTx" presStyleIdx="0" presStyleCnt="1">
        <dgm:presLayoutVars>
          <dgm:bulletEnabled val="1"/>
        </dgm:presLayoutVars>
      </dgm:prSet>
      <dgm:spPr/>
      <dgm:t>
        <a:bodyPr/>
        <a:lstStyle/>
        <a:p>
          <a:endParaRPr lang="es-ES"/>
        </a:p>
      </dgm:t>
    </dgm:pt>
    <dgm:pt modelId="{0BCD5337-6747-40CF-8C00-DD8B7D7A7233}" type="pres">
      <dgm:prSet presAssocID="{C0655A6A-26D3-4C94-96C5-278AFFE30216}" presName="item1" presStyleLbl="node1" presStyleIdx="0" presStyleCnt="3">
        <dgm:presLayoutVars>
          <dgm:bulletEnabled val="1"/>
        </dgm:presLayoutVars>
      </dgm:prSet>
      <dgm:spPr/>
      <dgm:t>
        <a:bodyPr/>
        <a:lstStyle/>
        <a:p>
          <a:endParaRPr lang="es-ES"/>
        </a:p>
      </dgm:t>
    </dgm:pt>
    <dgm:pt modelId="{5C15311A-6E12-4DFF-B7D9-E50023454617}" type="pres">
      <dgm:prSet presAssocID="{3A2783F9-05C3-4EA4-8B06-72E8AA976E9E}" presName="item2" presStyleLbl="node1" presStyleIdx="1" presStyleCnt="3">
        <dgm:presLayoutVars>
          <dgm:bulletEnabled val="1"/>
        </dgm:presLayoutVars>
      </dgm:prSet>
      <dgm:spPr/>
      <dgm:t>
        <a:bodyPr/>
        <a:lstStyle/>
        <a:p>
          <a:endParaRPr lang="es-ES"/>
        </a:p>
      </dgm:t>
    </dgm:pt>
    <dgm:pt modelId="{DEA5FDEF-7C47-4CAE-B2F2-20CD1F6C2F31}" type="pres">
      <dgm:prSet presAssocID="{9ACFBA6F-D9E9-4294-8703-9E625122398D}" presName="item3" presStyleLbl="node1" presStyleIdx="2" presStyleCnt="3" custLinFactNeighborY="1150">
        <dgm:presLayoutVars>
          <dgm:bulletEnabled val="1"/>
        </dgm:presLayoutVars>
      </dgm:prSet>
      <dgm:spPr/>
      <dgm:t>
        <a:bodyPr/>
        <a:lstStyle/>
        <a:p>
          <a:endParaRPr lang="es-ES"/>
        </a:p>
      </dgm:t>
    </dgm:pt>
    <dgm:pt modelId="{B267278B-3665-4BE7-9879-DFD03F07A1EC}" type="pres">
      <dgm:prSet presAssocID="{13B8CF69-F672-4B71-8C08-6A4A0982E990}" presName="funnel" presStyleLbl="trAlignAcc1" presStyleIdx="0" presStyleCnt="1"/>
      <dgm:spPr/>
    </dgm:pt>
  </dgm:ptLst>
  <dgm:cxnLst>
    <dgm:cxn modelId="{1C5C90B4-8D7E-48E9-A8B2-05E27D24217C}" type="presOf" srcId="{3A2783F9-05C3-4EA4-8B06-72E8AA976E9E}" destId="{0BCD5337-6747-40CF-8C00-DD8B7D7A7233}" srcOrd="0" destOrd="0" presId="urn:microsoft.com/office/officeart/2005/8/layout/funnel1"/>
    <dgm:cxn modelId="{D8E9F3ED-0EDD-4457-8816-4DD804061A53}" type="presOf" srcId="{20E5C5F4-5F5F-409F-86BA-015900B77D67}" destId="{DEA5FDEF-7C47-4CAE-B2F2-20CD1F6C2F31}" srcOrd="0" destOrd="0" presId="urn:microsoft.com/office/officeart/2005/8/layout/funnel1"/>
    <dgm:cxn modelId="{EB1DD797-057A-465C-B42C-0C5190D6BD82}" type="presOf" srcId="{13B8CF69-F672-4B71-8C08-6A4A0982E990}" destId="{274C199F-A4B4-4D05-AEEC-29D54A8AB5BB}" srcOrd="0" destOrd="0" presId="urn:microsoft.com/office/officeart/2005/8/layout/funnel1"/>
    <dgm:cxn modelId="{F343CEFE-4E9F-488B-91DD-E55CAD56E3E2}" srcId="{13B8CF69-F672-4B71-8C08-6A4A0982E990}" destId="{3A2783F9-05C3-4EA4-8B06-72E8AA976E9E}" srcOrd="2" destOrd="0" parTransId="{5B3E99FF-D2BB-4A6B-856F-BFC5DF095285}" sibTransId="{347117E8-8B7D-4EED-9504-81D1C357852A}"/>
    <dgm:cxn modelId="{9CC0E9A8-C916-4321-9872-E134158E598B}" type="presOf" srcId="{C0655A6A-26D3-4C94-96C5-278AFFE30216}" destId="{5C15311A-6E12-4DFF-B7D9-E50023454617}" srcOrd="0" destOrd="0" presId="urn:microsoft.com/office/officeart/2005/8/layout/funnel1"/>
    <dgm:cxn modelId="{8BD8E627-C7E1-4CF4-9F9E-9BECFDAB7C8D}" srcId="{13B8CF69-F672-4B71-8C08-6A4A0982E990}" destId="{9ACFBA6F-D9E9-4294-8703-9E625122398D}" srcOrd="3" destOrd="0" parTransId="{BDBACC96-D2F8-4BEB-85A7-97875057CE96}" sibTransId="{EE48713F-2318-4500-80B2-EDF6DEC28125}"/>
    <dgm:cxn modelId="{0A7CC17B-9947-49B2-8D63-9545259448F8}" srcId="{13B8CF69-F672-4B71-8C08-6A4A0982E990}" destId="{C0655A6A-26D3-4C94-96C5-278AFFE30216}" srcOrd="1" destOrd="0" parTransId="{E9E80B34-24A9-4829-9883-8A5A762DC8A7}" sibTransId="{928DA335-8DB9-4612-9776-83F694556327}"/>
    <dgm:cxn modelId="{43FB2EB3-CD9C-4EEB-A918-5ADDF77089F8}" type="presOf" srcId="{9ACFBA6F-D9E9-4294-8703-9E625122398D}" destId="{C811B72B-60A9-4ECD-8543-B700C4D27E4D}" srcOrd="0" destOrd="0" presId="urn:microsoft.com/office/officeart/2005/8/layout/funnel1"/>
    <dgm:cxn modelId="{142094AD-A1A3-4A17-B352-8AAF95BDEADD}" srcId="{13B8CF69-F672-4B71-8C08-6A4A0982E990}" destId="{20E5C5F4-5F5F-409F-86BA-015900B77D67}" srcOrd="0" destOrd="0" parTransId="{EC6BD4B0-1007-4A44-8139-FFE6419AB779}" sibTransId="{68761E06-42D9-4D26-A425-D8FFAF00FD84}"/>
    <dgm:cxn modelId="{3D994185-15E1-487B-B321-E03E7A7D3177}" type="presParOf" srcId="{274C199F-A4B4-4D05-AEEC-29D54A8AB5BB}" destId="{CAE44614-35DA-42C1-B712-5D0E6FB370F6}" srcOrd="0" destOrd="0" presId="urn:microsoft.com/office/officeart/2005/8/layout/funnel1"/>
    <dgm:cxn modelId="{7303CA74-7BE0-4C6A-84BE-A45F02867F2A}" type="presParOf" srcId="{274C199F-A4B4-4D05-AEEC-29D54A8AB5BB}" destId="{8CE9F34E-2D74-4A7E-9DCA-B61B159AE3B7}" srcOrd="1" destOrd="0" presId="urn:microsoft.com/office/officeart/2005/8/layout/funnel1"/>
    <dgm:cxn modelId="{71B683AA-577D-4574-B9A6-8E9A92DC0468}" type="presParOf" srcId="{274C199F-A4B4-4D05-AEEC-29D54A8AB5BB}" destId="{C811B72B-60A9-4ECD-8543-B700C4D27E4D}" srcOrd="2" destOrd="0" presId="urn:microsoft.com/office/officeart/2005/8/layout/funnel1"/>
    <dgm:cxn modelId="{E3CB125C-9B72-4487-A187-AD5FD7704713}" type="presParOf" srcId="{274C199F-A4B4-4D05-AEEC-29D54A8AB5BB}" destId="{0BCD5337-6747-40CF-8C00-DD8B7D7A7233}" srcOrd="3" destOrd="0" presId="urn:microsoft.com/office/officeart/2005/8/layout/funnel1"/>
    <dgm:cxn modelId="{EDD34C80-55F0-4651-A575-ED1776B90E18}" type="presParOf" srcId="{274C199F-A4B4-4D05-AEEC-29D54A8AB5BB}" destId="{5C15311A-6E12-4DFF-B7D9-E50023454617}" srcOrd="4" destOrd="0" presId="urn:microsoft.com/office/officeart/2005/8/layout/funnel1"/>
    <dgm:cxn modelId="{FB8007B4-C12B-4FCC-B322-82AA20F28E5F}" type="presParOf" srcId="{274C199F-A4B4-4D05-AEEC-29D54A8AB5BB}" destId="{DEA5FDEF-7C47-4CAE-B2F2-20CD1F6C2F31}" srcOrd="5" destOrd="0" presId="urn:microsoft.com/office/officeart/2005/8/layout/funnel1"/>
    <dgm:cxn modelId="{72BBD217-5FFD-46EE-92FF-A00B34E808FC}" type="presParOf" srcId="{274C199F-A4B4-4D05-AEEC-29D54A8AB5BB}" destId="{B267278B-3665-4BE7-9879-DFD03F07A1EC}"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83BD15-51BE-4B4B-BCE5-4EBA7CA3D885}" type="doc">
      <dgm:prSet loTypeId="urn:microsoft.com/office/officeart/2005/8/layout/venn1" loCatId="relationship" qsTypeId="urn:microsoft.com/office/officeart/2005/8/quickstyle/simple1" qsCatId="simple" csTypeId="urn:microsoft.com/office/officeart/2005/8/colors/accent1_2" csCatId="accent1" phldr="1"/>
      <dgm:spPr/>
    </dgm:pt>
    <dgm:pt modelId="{68F00327-553C-4B7B-B1FE-2DCCA54E097B}" type="pres">
      <dgm:prSet presAssocID="{9783BD15-51BE-4B4B-BCE5-4EBA7CA3D885}" presName="compositeShape" presStyleCnt="0">
        <dgm:presLayoutVars>
          <dgm:chMax val="7"/>
          <dgm:dir/>
          <dgm:resizeHandles val="exact"/>
        </dgm:presLayoutVars>
      </dgm:prSet>
      <dgm:spPr/>
    </dgm:pt>
  </dgm:ptLst>
  <dgm:cxnLst>
    <dgm:cxn modelId="{4D813278-6AE7-4D32-9C09-0A9D38C87356}" type="presOf" srcId="{9783BD15-51BE-4B4B-BCE5-4EBA7CA3D885}" destId="{68F00327-553C-4B7B-B1FE-2DCCA54E097B}"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0B0CD5-3361-4F70-B966-8E09F359C2FD}" type="doc">
      <dgm:prSet loTypeId="urn:microsoft.com/office/officeart/2005/8/layout/radial3" loCatId="relationship" qsTypeId="urn:microsoft.com/office/officeart/2005/8/quickstyle/simple4" qsCatId="simple" csTypeId="urn:microsoft.com/office/officeart/2005/8/colors/colorful3" csCatId="colorful" phldr="1"/>
      <dgm:spPr/>
      <dgm:t>
        <a:bodyPr/>
        <a:lstStyle/>
        <a:p>
          <a:endParaRPr lang="es-EC"/>
        </a:p>
      </dgm:t>
    </dgm:pt>
    <dgm:pt modelId="{D2968CB2-3C8F-49EE-86A6-E1995706A236}">
      <dgm:prSet phldrT="[Texto]"/>
      <dgm:spPr/>
      <dgm:t>
        <a:bodyPr/>
        <a:lstStyle/>
        <a:p>
          <a:r>
            <a:rPr lang="es-ES" b="1" dirty="0"/>
            <a:t>DATA SCIENTIST</a:t>
          </a:r>
          <a:endParaRPr lang="es-EC" b="1" dirty="0"/>
        </a:p>
      </dgm:t>
    </dgm:pt>
    <dgm:pt modelId="{F4A3BD2D-BBAB-42B6-A2B4-395EAD8764E1}" type="parTrans" cxnId="{E5682F7D-959C-481C-9CF9-8C63EC02CFCF}">
      <dgm:prSet/>
      <dgm:spPr/>
      <dgm:t>
        <a:bodyPr/>
        <a:lstStyle/>
        <a:p>
          <a:endParaRPr lang="es-EC"/>
        </a:p>
      </dgm:t>
    </dgm:pt>
    <dgm:pt modelId="{EE807869-5F70-441F-BCD4-70DD0BC1E6B0}" type="sibTrans" cxnId="{E5682F7D-959C-481C-9CF9-8C63EC02CFCF}">
      <dgm:prSet/>
      <dgm:spPr/>
      <dgm:t>
        <a:bodyPr/>
        <a:lstStyle/>
        <a:p>
          <a:endParaRPr lang="es-EC"/>
        </a:p>
      </dgm:t>
    </dgm:pt>
    <dgm:pt modelId="{800F066B-3147-46A3-9E90-282510C590D8}">
      <dgm:prSet phldrT="[Texto]"/>
      <dgm:spPr/>
      <dgm:t>
        <a:bodyPr/>
        <a:lstStyle/>
        <a:p>
          <a:r>
            <a:rPr lang="es-ES" b="1" dirty="0"/>
            <a:t>BIG DATA</a:t>
          </a:r>
          <a:endParaRPr lang="es-EC" b="1" dirty="0"/>
        </a:p>
      </dgm:t>
    </dgm:pt>
    <dgm:pt modelId="{33E46303-1F7B-452B-8724-44958540D228}" type="parTrans" cxnId="{91FA420C-2B2C-4354-926F-FB42545B4070}">
      <dgm:prSet/>
      <dgm:spPr/>
      <dgm:t>
        <a:bodyPr/>
        <a:lstStyle/>
        <a:p>
          <a:endParaRPr lang="es-EC"/>
        </a:p>
      </dgm:t>
    </dgm:pt>
    <dgm:pt modelId="{FDB01B40-D5FF-426C-AB90-EC06F00D4AE8}" type="sibTrans" cxnId="{91FA420C-2B2C-4354-926F-FB42545B4070}">
      <dgm:prSet/>
      <dgm:spPr/>
      <dgm:t>
        <a:bodyPr/>
        <a:lstStyle/>
        <a:p>
          <a:endParaRPr lang="es-EC"/>
        </a:p>
      </dgm:t>
    </dgm:pt>
    <dgm:pt modelId="{90163D58-54E4-4EAA-8F8A-113133C96664}">
      <dgm:prSet phldrT="[Texto]"/>
      <dgm:spPr/>
      <dgm:t>
        <a:bodyPr/>
        <a:lstStyle/>
        <a:p>
          <a:r>
            <a:rPr lang="es-ES" b="1" dirty="0"/>
            <a:t>R</a:t>
          </a:r>
          <a:endParaRPr lang="es-EC" b="1" dirty="0"/>
        </a:p>
      </dgm:t>
    </dgm:pt>
    <dgm:pt modelId="{CF64E63E-7C56-4170-8617-D9C0F0A5FF35}" type="parTrans" cxnId="{ABA19E4C-6133-4ABF-927A-524F6336A2D3}">
      <dgm:prSet/>
      <dgm:spPr/>
      <dgm:t>
        <a:bodyPr/>
        <a:lstStyle/>
        <a:p>
          <a:endParaRPr lang="es-EC"/>
        </a:p>
      </dgm:t>
    </dgm:pt>
    <dgm:pt modelId="{7D3DA7BE-4E5C-400A-8E55-A9050988E2D3}" type="sibTrans" cxnId="{ABA19E4C-6133-4ABF-927A-524F6336A2D3}">
      <dgm:prSet/>
      <dgm:spPr/>
      <dgm:t>
        <a:bodyPr/>
        <a:lstStyle/>
        <a:p>
          <a:endParaRPr lang="es-EC"/>
        </a:p>
      </dgm:t>
    </dgm:pt>
    <dgm:pt modelId="{F763438E-E441-44BC-AFA2-4564621767A1}">
      <dgm:prSet phldrT="[Texto]"/>
      <dgm:spPr/>
      <dgm:t>
        <a:bodyPr/>
        <a:lstStyle/>
        <a:p>
          <a:r>
            <a:rPr lang="es-ES" b="1" dirty="0"/>
            <a:t>ALGORITMOS</a:t>
          </a:r>
          <a:endParaRPr lang="es-EC" b="1" dirty="0"/>
        </a:p>
      </dgm:t>
    </dgm:pt>
    <dgm:pt modelId="{7428EF0D-952C-42F9-A358-AA3A3D44DF17}" type="parTrans" cxnId="{78A8B189-8E36-4F7E-A73E-9C77BB230AD9}">
      <dgm:prSet/>
      <dgm:spPr/>
      <dgm:t>
        <a:bodyPr/>
        <a:lstStyle/>
        <a:p>
          <a:endParaRPr lang="es-EC"/>
        </a:p>
      </dgm:t>
    </dgm:pt>
    <dgm:pt modelId="{670E1E0E-28F9-4E8C-849F-15973B5E0CD7}" type="sibTrans" cxnId="{78A8B189-8E36-4F7E-A73E-9C77BB230AD9}">
      <dgm:prSet/>
      <dgm:spPr/>
      <dgm:t>
        <a:bodyPr/>
        <a:lstStyle/>
        <a:p>
          <a:endParaRPr lang="es-EC"/>
        </a:p>
      </dgm:t>
    </dgm:pt>
    <dgm:pt modelId="{B7ACDE4B-DA20-4EF3-AB98-9011A8B83E71}">
      <dgm:prSet phldrT="[Texto]"/>
      <dgm:spPr/>
      <dgm:t>
        <a:bodyPr/>
        <a:lstStyle/>
        <a:p>
          <a:r>
            <a:rPr lang="es-ES" b="1" dirty="0"/>
            <a:t>MACHINE LEARNING</a:t>
          </a:r>
          <a:endParaRPr lang="es-EC" b="1" dirty="0"/>
        </a:p>
      </dgm:t>
    </dgm:pt>
    <dgm:pt modelId="{3E526B08-5E4E-4916-92B8-2A73CED93208}" type="parTrans" cxnId="{9EC9CAF7-FEAB-4465-A78E-563B366B4527}">
      <dgm:prSet/>
      <dgm:spPr/>
      <dgm:t>
        <a:bodyPr/>
        <a:lstStyle/>
        <a:p>
          <a:endParaRPr lang="es-EC"/>
        </a:p>
      </dgm:t>
    </dgm:pt>
    <dgm:pt modelId="{0F28DCAB-EFB5-42E5-A85B-765385D7C06F}" type="sibTrans" cxnId="{9EC9CAF7-FEAB-4465-A78E-563B366B4527}">
      <dgm:prSet/>
      <dgm:spPr/>
      <dgm:t>
        <a:bodyPr/>
        <a:lstStyle/>
        <a:p>
          <a:endParaRPr lang="es-EC"/>
        </a:p>
      </dgm:t>
    </dgm:pt>
    <dgm:pt modelId="{740B1E05-740B-4B9C-919F-FE382E23F9FC}">
      <dgm:prSet phldrT="[Texto]"/>
      <dgm:spPr/>
      <dgm:t>
        <a:bodyPr/>
        <a:lstStyle/>
        <a:p>
          <a:r>
            <a:rPr lang="es-ES" b="1" dirty="0"/>
            <a:t>PYTHON</a:t>
          </a:r>
          <a:endParaRPr lang="es-EC" b="1" dirty="0"/>
        </a:p>
      </dgm:t>
    </dgm:pt>
    <dgm:pt modelId="{D6ABC540-91D5-4DA0-A74F-782CC4CBFE5A}" type="parTrans" cxnId="{B55CD1AA-E18B-41AC-889E-945821C9892B}">
      <dgm:prSet/>
      <dgm:spPr/>
      <dgm:t>
        <a:bodyPr/>
        <a:lstStyle/>
        <a:p>
          <a:endParaRPr lang="es-EC"/>
        </a:p>
      </dgm:t>
    </dgm:pt>
    <dgm:pt modelId="{253B3B24-1D14-4EC9-A174-76BB8EEDFB36}" type="sibTrans" cxnId="{B55CD1AA-E18B-41AC-889E-945821C9892B}">
      <dgm:prSet/>
      <dgm:spPr/>
      <dgm:t>
        <a:bodyPr/>
        <a:lstStyle/>
        <a:p>
          <a:endParaRPr lang="es-EC"/>
        </a:p>
      </dgm:t>
    </dgm:pt>
    <dgm:pt modelId="{CC06C641-8E09-43BD-B171-143DA90D81FB}">
      <dgm:prSet phldrT="[Texto]"/>
      <dgm:spPr/>
      <dgm:t>
        <a:bodyPr/>
        <a:lstStyle/>
        <a:p>
          <a:r>
            <a:rPr lang="es-ES" b="1" dirty="0"/>
            <a:t>SQL</a:t>
          </a:r>
          <a:endParaRPr lang="es-EC" b="1" dirty="0"/>
        </a:p>
      </dgm:t>
    </dgm:pt>
    <dgm:pt modelId="{AA4478AB-2F01-4292-A5CB-539A5D7A194B}" type="parTrans" cxnId="{6386BEDB-0CFF-4C84-9B46-1178BB77B0B0}">
      <dgm:prSet/>
      <dgm:spPr/>
      <dgm:t>
        <a:bodyPr/>
        <a:lstStyle/>
        <a:p>
          <a:endParaRPr lang="es-EC"/>
        </a:p>
      </dgm:t>
    </dgm:pt>
    <dgm:pt modelId="{11200629-AC11-469A-97E1-1B0173557F23}" type="sibTrans" cxnId="{6386BEDB-0CFF-4C84-9B46-1178BB77B0B0}">
      <dgm:prSet/>
      <dgm:spPr/>
      <dgm:t>
        <a:bodyPr/>
        <a:lstStyle/>
        <a:p>
          <a:endParaRPr lang="es-EC"/>
        </a:p>
      </dgm:t>
    </dgm:pt>
    <dgm:pt modelId="{25483A94-8309-4AFB-8FF7-1AFA7DD8C532}">
      <dgm:prSet phldrT="[Texto]"/>
      <dgm:spPr/>
      <dgm:t>
        <a:bodyPr/>
        <a:lstStyle/>
        <a:p>
          <a:r>
            <a:rPr lang="es-ES" b="1" dirty="0"/>
            <a:t>DATA ANALYSIS</a:t>
          </a:r>
          <a:endParaRPr lang="es-EC" b="1" dirty="0"/>
        </a:p>
      </dgm:t>
    </dgm:pt>
    <dgm:pt modelId="{521CB23D-E9FA-4F97-B74A-78A1261A9809}" type="parTrans" cxnId="{996CE76D-93DC-44F3-913E-66FA657CE831}">
      <dgm:prSet/>
      <dgm:spPr/>
      <dgm:t>
        <a:bodyPr/>
        <a:lstStyle/>
        <a:p>
          <a:endParaRPr lang="es-EC"/>
        </a:p>
      </dgm:t>
    </dgm:pt>
    <dgm:pt modelId="{33D7C78A-7A86-49AD-915C-B61ABC8FF972}" type="sibTrans" cxnId="{996CE76D-93DC-44F3-913E-66FA657CE831}">
      <dgm:prSet/>
      <dgm:spPr/>
      <dgm:t>
        <a:bodyPr/>
        <a:lstStyle/>
        <a:p>
          <a:endParaRPr lang="es-EC"/>
        </a:p>
      </dgm:t>
    </dgm:pt>
    <dgm:pt modelId="{5A7E01C2-DFF7-4682-85EC-9A070CF94F8D}">
      <dgm:prSet phldrT="[Texto]"/>
      <dgm:spPr/>
      <dgm:t>
        <a:bodyPr/>
        <a:lstStyle/>
        <a:p>
          <a:r>
            <a:rPr lang="es-ES" b="1" dirty="0"/>
            <a:t>BUSINESS INTELLIGENCE</a:t>
          </a:r>
          <a:endParaRPr lang="es-EC" b="1" dirty="0"/>
        </a:p>
      </dgm:t>
    </dgm:pt>
    <dgm:pt modelId="{EB493276-31FB-4099-9DC3-E778DD18C7AE}" type="parTrans" cxnId="{84E6CA3C-EDB0-4E23-9D8A-4D0F430DBF74}">
      <dgm:prSet/>
      <dgm:spPr/>
      <dgm:t>
        <a:bodyPr/>
        <a:lstStyle/>
        <a:p>
          <a:endParaRPr lang="es-EC"/>
        </a:p>
      </dgm:t>
    </dgm:pt>
    <dgm:pt modelId="{28A16F2D-2653-4864-AB13-2393FA2F05F1}" type="sibTrans" cxnId="{84E6CA3C-EDB0-4E23-9D8A-4D0F430DBF74}">
      <dgm:prSet/>
      <dgm:spPr/>
      <dgm:t>
        <a:bodyPr/>
        <a:lstStyle/>
        <a:p>
          <a:endParaRPr lang="es-EC"/>
        </a:p>
      </dgm:t>
    </dgm:pt>
    <dgm:pt modelId="{46D90BA0-7CC0-494C-8E9F-42D42CAC0959}">
      <dgm:prSet phldrT="[Texto]"/>
      <dgm:spPr/>
      <dgm:t>
        <a:bodyPr/>
        <a:lstStyle/>
        <a:p>
          <a:r>
            <a:rPr lang="es-ES" b="1" dirty="0"/>
            <a:t>STATISTICS</a:t>
          </a:r>
          <a:endParaRPr lang="es-EC" b="1" dirty="0"/>
        </a:p>
      </dgm:t>
    </dgm:pt>
    <dgm:pt modelId="{F4EBF535-6413-4A0C-8C83-5657AB26A7C3}" type="parTrans" cxnId="{6DCC500F-9043-4242-A2D2-E9EAEE65531A}">
      <dgm:prSet/>
      <dgm:spPr/>
      <dgm:t>
        <a:bodyPr/>
        <a:lstStyle/>
        <a:p>
          <a:endParaRPr lang="es-EC"/>
        </a:p>
      </dgm:t>
    </dgm:pt>
    <dgm:pt modelId="{8FDE8251-F6B3-4505-BE63-668C3CECFAD6}" type="sibTrans" cxnId="{6DCC500F-9043-4242-A2D2-E9EAEE65531A}">
      <dgm:prSet/>
      <dgm:spPr/>
      <dgm:t>
        <a:bodyPr/>
        <a:lstStyle/>
        <a:p>
          <a:endParaRPr lang="es-EC"/>
        </a:p>
      </dgm:t>
    </dgm:pt>
    <dgm:pt modelId="{E3CD2E19-F2AE-4663-BFC3-B8E47D593D32}">
      <dgm:prSet phldrT="[Texto]"/>
      <dgm:spPr/>
      <dgm:t>
        <a:bodyPr/>
        <a:lstStyle/>
        <a:p>
          <a:r>
            <a:rPr lang="es-ES" b="1" dirty="0"/>
            <a:t>STATISTICAL MODELING PROGRAMMING</a:t>
          </a:r>
          <a:endParaRPr lang="es-EC" b="1" dirty="0"/>
        </a:p>
      </dgm:t>
    </dgm:pt>
    <dgm:pt modelId="{B1C9D085-12BA-4351-916D-1CFCC472DEB4}" type="parTrans" cxnId="{EEC9C091-93B0-42DF-8915-6E0E421127EC}">
      <dgm:prSet/>
      <dgm:spPr/>
      <dgm:t>
        <a:bodyPr/>
        <a:lstStyle/>
        <a:p>
          <a:endParaRPr lang="es-EC"/>
        </a:p>
      </dgm:t>
    </dgm:pt>
    <dgm:pt modelId="{D622C576-47AB-42FC-AEF1-D4F360DD7A49}" type="sibTrans" cxnId="{EEC9C091-93B0-42DF-8915-6E0E421127EC}">
      <dgm:prSet/>
      <dgm:spPr/>
      <dgm:t>
        <a:bodyPr/>
        <a:lstStyle/>
        <a:p>
          <a:endParaRPr lang="es-EC"/>
        </a:p>
      </dgm:t>
    </dgm:pt>
    <dgm:pt modelId="{06608660-3F7A-47A9-9448-BD029EE9F240}" type="pres">
      <dgm:prSet presAssocID="{630B0CD5-3361-4F70-B966-8E09F359C2FD}" presName="composite" presStyleCnt="0">
        <dgm:presLayoutVars>
          <dgm:chMax val="1"/>
          <dgm:dir/>
          <dgm:resizeHandles val="exact"/>
        </dgm:presLayoutVars>
      </dgm:prSet>
      <dgm:spPr/>
      <dgm:t>
        <a:bodyPr/>
        <a:lstStyle/>
        <a:p>
          <a:endParaRPr lang="es-ES"/>
        </a:p>
      </dgm:t>
    </dgm:pt>
    <dgm:pt modelId="{B2595E76-ED23-47CF-9A62-686781AA91DE}" type="pres">
      <dgm:prSet presAssocID="{630B0CD5-3361-4F70-B966-8E09F359C2FD}" presName="radial" presStyleCnt="0">
        <dgm:presLayoutVars>
          <dgm:animLvl val="ctr"/>
        </dgm:presLayoutVars>
      </dgm:prSet>
      <dgm:spPr/>
    </dgm:pt>
    <dgm:pt modelId="{0E1C4061-E0C9-4FC7-83C6-678E039BB6C2}" type="pres">
      <dgm:prSet presAssocID="{D2968CB2-3C8F-49EE-86A6-E1995706A236}" presName="centerShape" presStyleLbl="vennNode1" presStyleIdx="0" presStyleCnt="11"/>
      <dgm:spPr/>
      <dgm:t>
        <a:bodyPr/>
        <a:lstStyle/>
        <a:p>
          <a:endParaRPr lang="es-ES"/>
        </a:p>
      </dgm:t>
    </dgm:pt>
    <dgm:pt modelId="{1ECB51DF-4899-499B-A217-2C384C51A0C8}" type="pres">
      <dgm:prSet presAssocID="{800F066B-3147-46A3-9E90-282510C590D8}" presName="node" presStyleLbl="vennNode1" presStyleIdx="1" presStyleCnt="11">
        <dgm:presLayoutVars>
          <dgm:bulletEnabled val="1"/>
        </dgm:presLayoutVars>
      </dgm:prSet>
      <dgm:spPr/>
      <dgm:t>
        <a:bodyPr/>
        <a:lstStyle/>
        <a:p>
          <a:endParaRPr lang="es-ES"/>
        </a:p>
      </dgm:t>
    </dgm:pt>
    <dgm:pt modelId="{1AB9A98C-7566-4BB0-A87B-31F0F27295DF}" type="pres">
      <dgm:prSet presAssocID="{740B1E05-740B-4B9C-919F-FE382E23F9FC}" presName="node" presStyleLbl="vennNode1" presStyleIdx="2" presStyleCnt="11">
        <dgm:presLayoutVars>
          <dgm:bulletEnabled val="1"/>
        </dgm:presLayoutVars>
      </dgm:prSet>
      <dgm:spPr/>
      <dgm:t>
        <a:bodyPr/>
        <a:lstStyle/>
        <a:p>
          <a:endParaRPr lang="es-ES"/>
        </a:p>
      </dgm:t>
    </dgm:pt>
    <dgm:pt modelId="{EACC7976-EDF2-4BCD-8AF6-1B1753CA5D72}" type="pres">
      <dgm:prSet presAssocID="{CC06C641-8E09-43BD-B171-143DA90D81FB}" presName="node" presStyleLbl="vennNode1" presStyleIdx="3" presStyleCnt="11">
        <dgm:presLayoutVars>
          <dgm:bulletEnabled val="1"/>
        </dgm:presLayoutVars>
      </dgm:prSet>
      <dgm:spPr/>
      <dgm:t>
        <a:bodyPr/>
        <a:lstStyle/>
        <a:p>
          <a:endParaRPr lang="es-ES"/>
        </a:p>
      </dgm:t>
    </dgm:pt>
    <dgm:pt modelId="{60733AC0-ACEF-400B-94F1-C1247B3C52B1}" type="pres">
      <dgm:prSet presAssocID="{25483A94-8309-4AFB-8FF7-1AFA7DD8C532}" presName="node" presStyleLbl="vennNode1" presStyleIdx="4" presStyleCnt="11">
        <dgm:presLayoutVars>
          <dgm:bulletEnabled val="1"/>
        </dgm:presLayoutVars>
      </dgm:prSet>
      <dgm:spPr/>
      <dgm:t>
        <a:bodyPr/>
        <a:lstStyle/>
        <a:p>
          <a:endParaRPr lang="es-ES"/>
        </a:p>
      </dgm:t>
    </dgm:pt>
    <dgm:pt modelId="{529BF10E-D360-4DB4-B559-A8AE4B4B23EE}" type="pres">
      <dgm:prSet presAssocID="{5A7E01C2-DFF7-4682-85EC-9A070CF94F8D}" presName="node" presStyleLbl="vennNode1" presStyleIdx="5" presStyleCnt="11">
        <dgm:presLayoutVars>
          <dgm:bulletEnabled val="1"/>
        </dgm:presLayoutVars>
      </dgm:prSet>
      <dgm:spPr/>
      <dgm:t>
        <a:bodyPr/>
        <a:lstStyle/>
        <a:p>
          <a:endParaRPr lang="es-ES"/>
        </a:p>
      </dgm:t>
    </dgm:pt>
    <dgm:pt modelId="{9277FF67-D92D-42A6-9B4C-65831670ADFD}" type="pres">
      <dgm:prSet presAssocID="{46D90BA0-7CC0-494C-8E9F-42D42CAC0959}" presName="node" presStyleLbl="vennNode1" presStyleIdx="6" presStyleCnt="11">
        <dgm:presLayoutVars>
          <dgm:bulletEnabled val="1"/>
        </dgm:presLayoutVars>
      </dgm:prSet>
      <dgm:spPr/>
      <dgm:t>
        <a:bodyPr/>
        <a:lstStyle/>
        <a:p>
          <a:endParaRPr lang="es-ES"/>
        </a:p>
      </dgm:t>
    </dgm:pt>
    <dgm:pt modelId="{0A420936-7073-4109-BC69-186BFF75B692}" type="pres">
      <dgm:prSet presAssocID="{90163D58-54E4-4EAA-8F8A-113133C96664}" presName="node" presStyleLbl="vennNode1" presStyleIdx="7" presStyleCnt="11">
        <dgm:presLayoutVars>
          <dgm:bulletEnabled val="1"/>
        </dgm:presLayoutVars>
      </dgm:prSet>
      <dgm:spPr/>
      <dgm:t>
        <a:bodyPr/>
        <a:lstStyle/>
        <a:p>
          <a:endParaRPr lang="es-ES"/>
        </a:p>
      </dgm:t>
    </dgm:pt>
    <dgm:pt modelId="{9AFA792E-0A1E-47BA-92A6-B341D883AECB}" type="pres">
      <dgm:prSet presAssocID="{F763438E-E441-44BC-AFA2-4564621767A1}" presName="node" presStyleLbl="vennNode1" presStyleIdx="8" presStyleCnt="11">
        <dgm:presLayoutVars>
          <dgm:bulletEnabled val="1"/>
        </dgm:presLayoutVars>
      </dgm:prSet>
      <dgm:spPr/>
      <dgm:t>
        <a:bodyPr/>
        <a:lstStyle/>
        <a:p>
          <a:endParaRPr lang="es-ES"/>
        </a:p>
      </dgm:t>
    </dgm:pt>
    <dgm:pt modelId="{838ED72F-0B6F-43E4-B5FB-8A661F6804CE}" type="pres">
      <dgm:prSet presAssocID="{B7ACDE4B-DA20-4EF3-AB98-9011A8B83E71}" presName="node" presStyleLbl="vennNode1" presStyleIdx="9" presStyleCnt="11">
        <dgm:presLayoutVars>
          <dgm:bulletEnabled val="1"/>
        </dgm:presLayoutVars>
      </dgm:prSet>
      <dgm:spPr/>
      <dgm:t>
        <a:bodyPr/>
        <a:lstStyle/>
        <a:p>
          <a:endParaRPr lang="es-ES"/>
        </a:p>
      </dgm:t>
    </dgm:pt>
    <dgm:pt modelId="{FD528F55-CBBB-448F-B120-CD6A9AEE397D}" type="pres">
      <dgm:prSet presAssocID="{E3CD2E19-F2AE-4663-BFC3-B8E47D593D32}" presName="node" presStyleLbl="vennNode1" presStyleIdx="10" presStyleCnt="11">
        <dgm:presLayoutVars>
          <dgm:bulletEnabled val="1"/>
        </dgm:presLayoutVars>
      </dgm:prSet>
      <dgm:spPr/>
      <dgm:t>
        <a:bodyPr/>
        <a:lstStyle/>
        <a:p>
          <a:endParaRPr lang="es-ES"/>
        </a:p>
      </dgm:t>
    </dgm:pt>
  </dgm:ptLst>
  <dgm:cxnLst>
    <dgm:cxn modelId="{4C6AFAA0-44BE-46F9-954E-232771C46048}" type="presOf" srcId="{90163D58-54E4-4EAA-8F8A-113133C96664}" destId="{0A420936-7073-4109-BC69-186BFF75B692}" srcOrd="0" destOrd="0" presId="urn:microsoft.com/office/officeart/2005/8/layout/radial3"/>
    <dgm:cxn modelId="{6DCC500F-9043-4242-A2D2-E9EAEE65531A}" srcId="{D2968CB2-3C8F-49EE-86A6-E1995706A236}" destId="{46D90BA0-7CC0-494C-8E9F-42D42CAC0959}" srcOrd="5" destOrd="0" parTransId="{F4EBF535-6413-4A0C-8C83-5657AB26A7C3}" sibTransId="{8FDE8251-F6B3-4505-BE63-668C3CECFAD6}"/>
    <dgm:cxn modelId="{5AF2CAC3-4206-4087-9BF2-62171EAB09E6}" type="presOf" srcId="{46D90BA0-7CC0-494C-8E9F-42D42CAC0959}" destId="{9277FF67-D92D-42A6-9B4C-65831670ADFD}" srcOrd="0" destOrd="0" presId="urn:microsoft.com/office/officeart/2005/8/layout/radial3"/>
    <dgm:cxn modelId="{9EC9CAF7-FEAB-4465-A78E-563B366B4527}" srcId="{D2968CB2-3C8F-49EE-86A6-E1995706A236}" destId="{B7ACDE4B-DA20-4EF3-AB98-9011A8B83E71}" srcOrd="8" destOrd="0" parTransId="{3E526B08-5E4E-4916-92B8-2A73CED93208}" sibTransId="{0F28DCAB-EFB5-42E5-A85B-765385D7C06F}"/>
    <dgm:cxn modelId="{536D8745-C429-4F90-B163-050D53D47E19}" type="presOf" srcId="{740B1E05-740B-4B9C-919F-FE382E23F9FC}" destId="{1AB9A98C-7566-4BB0-A87B-31F0F27295DF}" srcOrd="0" destOrd="0" presId="urn:microsoft.com/office/officeart/2005/8/layout/radial3"/>
    <dgm:cxn modelId="{86B62BC3-01D7-416D-8630-67B7290AC908}" type="presOf" srcId="{B7ACDE4B-DA20-4EF3-AB98-9011A8B83E71}" destId="{838ED72F-0B6F-43E4-B5FB-8A661F6804CE}" srcOrd="0" destOrd="0" presId="urn:microsoft.com/office/officeart/2005/8/layout/radial3"/>
    <dgm:cxn modelId="{88D8F059-E515-4094-B601-3ABCA53850A7}" type="presOf" srcId="{F763438E-E441-44BC-AFA2-4564621767A1}" destId="{9AFA792E-0A1E-47BA-92A6-B341D883AECB}" srcOrd="0" destOrd="0" presId="urn:microsoft.com/office/officeart/2005/8/layout/radial3"/>
    <dgm:cxn modelId="{996CE76D-93DC-44F3-913E-66FA657CE831}" srcId="{D2968CB2-3C8F-49EE-86A6-E1995706A236}" destId="{25483A94-8309-4AFB-8FF7-1AFA7DD8C532}" srcOrd="3" destOrd="0" parTransId="{521CB23D-E9FA-4F97-B74A-78A1261A9809}" sibTransId="{33D7C78A-7A86-49AD-915C-B61ABC8FF972}"/>
    <dgm:cxn modelId="{E5682F7D-959C-481C-9CF9-8C63EC02CFCF}" srcId="{630B0CD5-3361-4F70-B966-8E09F359C2FD}" destId="{D2968CB2-3C8F-49EE-86A6-E1995706A236}" srcOrd="0" destOrd="0" parTransId="{F4A3BD2D-BBAB-42B6-A2B4-395EAD8764E1}" sibTransId="{EE807869-5F70-441F-BCD4-70DD0BC1E6B0}"/>
    <dgm:cxn modelId="{9061F942-A2F7-4A0A-BED7-0306C00C990D}" type="presOf" srcId="{800F066B-3147-46A3-9E90-282510C590D8}" destId="{1ECB51DF-4899-499B-A217-2C384C51A0C8}" srcOrd="0" destOrd="0" presId="urn:microsoft.com/office/officeart/2005/8/layout/radial3"/>
    <dgm:cxn modelId="{ABA19E4C-6133-4ABF-927A-524F6336A2D3}" srcId="{D2968CB2-3C8F-49EE-86A6-E1995706A236}" destId="{90163D58-54E4-4EAA-8F8A-113133C96664}" srcOrd="6" destOrd="0" parTransId="{CF64E63E-7C56-4170-8617-D9C0F0A5FF35}" sibTransId="{7D3DA7BE-4E5C-400A-8E55-A9050988E2D3}"/>
    <dgm:cxn modelId="{91FA420C-2B2C-4354-926F-FB42545B4070}" srcId="{D2968CB2-3C8F-49EE-86A6-E1995706A236}" destId="{800F066B-3147-46A3-9E90-282510C590D8}" srcOrd="0" destOrd="0" parTransId="{33E46303-1F7B-452B-8724-44958540D228}" sibTransId="{FDB01B40-D5FF-426C-AB90-EC06F00D4AE8}"/>
    <dgm:cxn modelId="{EEC9C091-93B0-42DF-8915-6E0E421127EC}" srcId="{D2968CB2-3C8F-49EE-86A6-E1995706A236}" destId="{E3CD2E19-F2AE-4663-BFC3-B8E47D593D32}" srcOrd="9" destOrd="0" parTransId="{B1C9D085-12BA-4351-916D-1CFCC472DEB4}" sibTransId="{D622C576-47AB-42FC-AEF1-D4F360DD7A49}"/>
    <dgm:cxn modelId="{84E6CA3C-EDB0-4E23-9D8A-4D0F430DBF74}" srcId="{D2968CB2-3C8F-49EE-86A6-E1995706A236}" destId="{5A7E01C2-DFF7-4682-85EC-9A070CF94F8D}" srcOrd="4" destOrd="0" parTransId="{EB493276-31FB-4099-9DC3-E778DD18C7AE}" sibTransId="{28A16F2D-2653-4864-AB13-2393FA2F05F1}"/>
    <dgm:cxn modelId="{B55CD1AA-E18B-41AC-889E-945821C9892B}" srcId="{D2968CB2-3C8F-49EE-86A6-E1995706A236}" destId="{740B1E05-740B-4B9C-919F-FE382E23F9FC}" srcOrd="1" destOrd="0" parTransId="{D6ABC540-91D5-4DA0-A74F-782CC4CBFE5A}" sibTransId="{253B3B24-1D14-4EC9-A174-76BB8EEDFB36}"/>
    <dgm:cxn modelId="{78A8B189-8E36-4F7E-A73E-9C77BB230AD9}" srcId="{D2968CB2-3C8F-49EE-86A6-E1995706A236}" destId="{F763438E-E441-44BC-AFA2-4564621767A1}" srcOrd="7" destOrd="0" parTransId="{7428EF0D-952C-42F9-A358-AA3A3D44DF17}" sibTransId="{670E1E0E-28F9-4E8C-849F-15973B5E0CD7}"/>
    <dgm:cxn modelId="{D3E2BA3E-738E-4254-933E-F47FC0905C25}" type="presOf" srcId="{E3CD2E19-F2AE-4663-BFC3-B8E47D593D32}" destId="{FD528F55-CBBB-448F-B120-CD6A9AEE397D}" srcOrd="0" destOrd="0" presId="urn:microsoft.com/office/officeart/2005/8/layout/radial3"/>
    <dgm:cxn modelId="{9D7DCD01-A29C-40E5-85FA-15005D108CBE}" type="presOf" srcId="{5A7E01C2-DFF7-4682-85EC-9A070CF94F8D}" destId="{529BF10E-D360-4DB4-B559-A8AE4B4B23EE}" srcOrd="0" destOrd="0" presId="urn:microsoft.com/office/officeart/2005/8/layout/radial3"/>
    <dgm:cxn modelId="{70FB4CF4-8713-4A22-AA99-B4B705E0D4BC}" type="presOf" srcId="{25483A94-8309-4AFB-8FF7-1AFA7DD8C532}" destId="{60733AC0-ACEF-400B-94F1-C1247B3C52B1}" srcOrd="0" destOrd="0" presId="urn:microsoft.com/office/officeart/2005/8/layout/radial3"/>
    <dgm:cxn modelId="{48F9C9FF-3A22-406E-80B8-F4C84A61FEC4}" type="presOf" srcId="{CC06C641-8E09-43BD-B171-143DA90D81FB}" destId="{EACC7976-EDF2-4BCD-8AF6-1B1753CA5D72}" srcOrd="0" destOrd="0" presId="urn:microsoft.com/office/officeart/2005/8/layout/radial3"/>
    <dgm:cxn modelId="{D068444F-F285-420F-8984-6ABEB63FCF42}" type="presOf" srcId="{630B0CD5-3361-4F70-B966-8E09F359C2FD}" destId="{06608660-3F7A-47A9-9448-BD029EE9F240}" srcOrd="0" destOrd="0" presId="urn:microsoft.com/office/officeart/2005/8/layout/radial3"/>
    <dgm:cxn modelId="{82AE1209-F70B-4F39-9ABA-4B639506E3A4}" type="presOf" srcId="{D2968CB2-3C8F-49EE-86A6-E1995706A236}" destId="{0E1C4061-E0C9-4FC7-83C6-678E039BB6C2}" srcOrd="0" destOrd="0" presId="urn:microsoft.com/office/officeart/2005/8/layout/radial3"/>
    <dgm:cxn modelId="{6386BEDB-0CFF-4C84-9B46-1178BB77B0B0}" srcId="{D2968CB2-3C8F-49EE-86A6-E1995706A236}" destId="{CC06C641-8E09-43BD-B171-143DA90D81FB}" srcOrd="2" destOrd="0" parTransId="{AA4478AB-2F01-4292-A5CB-539A5D7A194B}" sibTransId="{11200629-AC11-469A-97E1-1B0173557F23}"/>
    <dgm:cxn modelId="{8667FC17-A5D3-47A1-8961-3591909F6659}" type="presParOf" srcId="{06608660-3F7A-47A9-9448-BD029EE9F240}" destId="{B2595E76-ED23-47CF-9A62-686781AA91DE}" srcOrd="0" destOrd="0" presId="urn:microsoft.com/office/officeart/2005/8/layout/radial3"/>
    <dgm:cxn modelId="{5579B17E-93B5-43A9-907C-0CB0943DA032}" type="presParOf" srcId="{B2595E76-ED23-47CF-9A62-686781AA91DE}" destId="{0E1C4061-E0C9-4FC7-83C6-678E039BB6C2}" srcOrd="0" destOrd="0" presId="urn:microsoft.com/office/officeart/2005/8/layout/radial3"/>
    <dgm:cxn modelId="{721FE618-D8A8-40CE-BDC0-4AD7CB374B11}" type="presParOf" srcId="{B2595E76-ED23-47CF-9A62-686781AA91DE}" destId="{1ECB51DF-4899-499B-A217-2C384C51A0C8}" srcOrd="1" destOrd="0" presId="urn:microsoft.com/office/officeart/2005/8/layout/radial3"/>
    <dgm:cxn modelId="{85893323-20C9-49AD-B2FB-6A46ED1C05C7}" type="presParOf" srcId="{B2595E76-ED23-47CF-9A62-686781AA91DE}" destId="{1AB9A98C-7566-4BB0-A87B-31F0F27295DF}" srcOrd="2" destOrd="0" presId="urn:microsoft.com/office/officeart/2005/8/layout/radial3"/>
    <dgm:cxn modelId="{231F7F64-4299-4BF1-98D4-3352DFFA8613}" type="presParOf" srcId="{B2595E76-ED23-47CF-9A62-686781AA91DE}" destId="{EACC7976-EDF2-4BCD-8AF6-1B1753CA5D72}" srcOrd="3" destOrd="0" presId="urn:microsoft.com/office/officeart/2005/8/layout/radial3"/>
    <dgm:cxn modelId="{ABA1310B-67C4-481A-A006-E8105228219B}" type="presParOf" srcId="{B2595E76-ED23-47CF-9A62-686781AA91DE}" destId="{60733AC0-ACEF-400B-94F1-C1247B3C52B1}" srcOrd="4" destOrd="0" presId="urn:microsoft.com/office/officeart/2005/8/layout/radial3"/>
    <dgm:cxn modelId="{9FF85806-0F46-4664-8683-423DE5D491C2}" type="presParOf" srcId="{B2595E76-ED23-47CF-9A62-686781AA91DE}" destId="{529BF10E-D360-4DB4-B559-A8AE4B4B23EE}" srcOrd="5" destOrd="0" presId="urn:microsoft.com/office/officeart/2005/8/layout/radial3"/>
    <dgm:cxn modelId="{752A1F7D-42DB-4151-8A48-35FA3C5C7139}" type="presParOf" srcId="{B2595E76-ED23-47CF-9A62-686781AA91DE}" destId="{9277FF67-D92D-42A6-9B4C-65831670ADFD}" srcOrd="6" destOrd="0" presId="urn:microsoft.com/office/officeart/2005/8/layout/radial3"/>
    <dgm:cxn modelId="{6685681E-11B5-45DC-8C47-792A310C5A97}" type="presParOf" srcId="{B2595E76-ED23-47CF-9A62-686781AA91DE}" destId="{0A420936-7073-4109-BC69-186BFF75B692}" srcOrd="7" destOrd="0" presId="urn:microsoft.com/office/officeart/2005/8/layout/radial3"/>
    <dgm:cxn modelId="{D27F5824-1D5F-4CFA-A36D-15D7CDE99D56}" type="presParOf" srcId="{B2595E76-ED23-47CF-9A62-686781AA91DE}" destId="{9AFA792E-0A1E-47BA-92A6-B341D883AECB}" srcOrd="8" destOrd="0" presId="urn:microsoft.com/office/officeart/2005/8/layout/radial3"/>
    <dgm:cxn modelId="{EC7A1702-4736-4998-B3D7-0243B9B9628F}" type="presParOf" srcId="{B2595E76-ED23-47CF-9A62-686781AA91DE}" destId="{838ED72F-0B6F-43E4-B5FB-8A661F6804CE}" srcOrd="9" destOrd="0" presId="urn:microsoft.com/office/officeart/2005/8/layout/radial3"/>
    <dgm:cxn modelId="{26C1596C-27F7-4D7D-8518-A43D694CB300}" type="presParOf" srcId="{B2595E76-ED23-47CF-9A62-686781AA91DE}" destId="{FD528F55-CBBB-448F-B120-CD6A9AEE397D}" srcOrd="10" destOrd="0" presId="urn:microsoft.com/office/officeart/2005/8/layout/radial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E44614-35DA-42C1-B712-5D0E6FB370F6}">
      <dsp:nvSpPr>
        <dsp:cNvPr id="0" name=""/>
        <dsp:cNvSpPr/>
      </dsp:nvSpPr>
      <dsp:spPr>
        <a:xfrm>
          <a:off x="3498227" y="176773"/>
          <a:ext cx="3508266" cy="1218374"/>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9F34E-2D74-4A7E-9DCA-B61B159AE3B7}">
      <dsp:nvSpPr>
        <dsp:cNvPr id="0" name=""/>
        <dsp:cNvSpPr/>
      </dsp:nvSpPr>
      <dsp:spPr>
        <a:xfrm>
          <a:off x="4917851" y="3160159"/>
          <a:ext cx="679896" cy="435133"/>
        </a:xfrm>
        <a:prstGeom prst="downArrow">
          <a:avLst/>
        </a:prstGeom>
        <a:gradFill rotWithShape="0">
          <a:gsLst>
            <a:gs pos="0">
              <a:schemeClr val="accent3">
                <a:tint val="40000"/>
                <a:hueOff val="0"/>
                <a:satOff val="0"/>
                <a:lumOff val="0"/>
                <a:alphaOff val="0"/>
                <a:satMod val="103000"/>
                <a:lumMod val="102000"/>
                <a:tint val="94000"/>
              </a:schemeClr>
            </a:gs>
            <a:gs pos="50000">
              <a:schemeClr val="accent3">
                <a:tint val="40000"/>
                <a:hueOff val="0"/>
                <a:satOff val="0"/>
                <a:lumOff val="0"/>
                <a:alphaOff val="0"/>
                <a:satMod val="110000"/>
                <a:lumMod val="100000"/>
                <a:shade val="100000"/>
              </a:schemeClr>
            </a:gs>
            <a:gs pos="100000">
              <a:schemeClr val="accent3">
                <a:tint val="4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sp>
    <dsp:sp modelId="{C811B72B-60A9-4ECD-8543-B700C4D27E4D}">
      <dsp:nvSpPr>
        <dsp:cNvPr id="0" name=""/>
        <dsp:cNvSpPr/>
      </dsp:nvSpPr>
      <dsp:spPr>
        <a:xfrm>
          <a:off x="3626048" y="3508266"/>
          <a:ext cx="3263503" cy="81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s-ES" sz="1900" kern="1200" dirty="0"/>
            <a:t>Mayores oportunidades de ser el candidato idóneo.</a:t>
          </a:r>
          <a:endParaRPr lang="es-EC" sz="1900" kern="1200" dirty="0"/>
        </a:p>
      </dsp:txBody>
      <dsp:txXfrm>
        <a:off x="3626048" y="3508266"/>
        <a:ext cx="3263503" cy="815875"/>
      </dsp:txXfrm>
    </dsp:sp>
    <dsp:sp modelId="{0BCD5337-6747-40CF-8C00-DD8B7D7A7233}">
      <dsp:nvSpPr>
        <dsp:cNvPr id="0" name=""/>
        <dsp:cNvSpPr/>
      </dsp:nvSpPr>
      <dsp:spPr>
        <a:xfrm>
          <a:off x="4773713" y="1489245"/>
          <a:ext cx="1223813" cy="1223813"/>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s-ES" sz="1000" kern="1200" dirty="0"/>
            <a:t>Logros mas importantes alcanzados</a:t>
          </a:r>
          <a:endParaRPr lang="es-EC" sz="1000" kern="1200" dirty="0"/>
        </a:p>
      </dsp:txBody>
      <dsp:txXfrm>
        <a:off x="4952936" y="1668468"/>
        <a:ext cx="865367" cy="865367"/>
      </dsp:txXfrm>
    </dsp:sp>
    <dsp:sp modelId="{5C15311A-6E12-4DFF-B7D9-E50023454617}">
      <dsp:nvSpPr>
        <dsp:cNvPr id="0" name=""/>
        <dsp:cNvSpPr/>
      </dsp:nvSpPr>
      <dsp:spPr>
        <a:xfrm>
          <a:off x="3898006" y="571113"/>
          <a:ext cx="1223813" cy="1223813"/>
        </a:xfrm>
        <a:prstGeom prst="ellipse">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s-ES" sz="1000" kern="1200" dirty="0"/>
            <a:t>A mayor información, mejor insight para el reclutador</a:t>
          </a:r>
          <a:endParaRPr lang="es-EC" sz="1000" kern="1200" dirty="0"/>
        </a:p>
      </dsp:txBody>
      <dsp:txXfrm>
        <a:off x="4077229" y="750336"/>
        <a:ext cx="865367" cy="865367"/>
      </dsp:txXfrm>
    </dsp:sp>
    <dsp:sp modelId="{DEA5FDEF-7C47-4CAE-B2F2-20CD1F6C2F31}">
      <dsp:nvSpPr>
        <dsp:cNvPr id="0" name=""/>
        <dsp:cNvSpPr/>
      </dsp:nvSpPr>
      <dsp:spPr>
        <a:xfrm>
          <a:off x="5149016" y="289295"/>
          <a:ext cx="1223813" cy="1223813"/>
        </a:xfrm>
        <a:prstGeom prst="ellipse">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s-ES" sz="1000" kern="1200" dirty="0"/>
            <a:t>Detallar correctamente las funciones realizadas</a:t>
          </a:r>
          <a:endParaRPr lang="es-EC" sz="1000" kern="1200" dirty="0"/>
        </a:p>
      </dsp:txBody>
      <dsp:txXfrm>
        <a:off x="5328239" y="468518"/>
        <a:ext cx="865367" cy="865367"/>
      </dsp:txXfrm>
    </dsp:sp>
    <dsp:sp modelId="{B267278B-3665-4BE7-9879-DFD03F07A1EC}">
      <dsp:nvSpPr>
        <dsp:cNvPr id="0" name=""/>
        <dsp:cNvSpPr/>
      </dsp:nvSpPr>
      <dsp:spPr>
        <a:xfrm>
          <a:off x="3354089" y="27195"/>
          <a:ext cx="3807420" cy="3045936"/>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C4061-E0C9-4FC7-83C6-678E039BB6C2}">
      <dsp:nvSpPr>
        <dsp:cNvPr id="0" name=""/>
        <dsp:cNvSpPr/>
      </dsp:nvSpPr>
      <dsp:spPr>
        <a:xfrm>
          <a:off x="2561166" y="1206500"/>
          <a:ext cx="3005666" cy="3005666"/>
        </a:xfrm>
        <a:prstGeom prst="ellipse">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s-ES" sz="3800" b="1" kern="1200" dirty="0"/>
            <a:t>DATA SCIENTIST</a:t>
          </a:r>
          <a:endParaRPr lang="es-EC" sz="3800" b="1" kern="1200" dirty="0"/>
        </a:p>
      </dsp:txBody>
      <dsp:txXfrm>
        <a:off x="3001336" y="1646670"/>
        <a:ext cx="2125326" cy="2125326"/>
      </dsp:txXfrm>
    </dsp:sp>
    <dsp:sp modelId="{1ECB51DF-4899-499B-A217-2C384C51A0C8}">
      <dsp:nvSpPr>
        <dsp:cNvPr id="0" name=""/>
        <dsp:cNvSpPr/>
      </dsp:nvSpPr>
      <dsp:spPr>
        <a:xfrm>
          <a:off x="3312583" y="536"/>
          <a:ext cx="1502833" cy="1502833"/>
        </a:xfrm>
        <a:prstGeom prst="ellipse">
          <a:avLst/>
        </a:prstGeom>
        <a:gradFill rotWithShape="0">
          <a:gsLst>
            <a:gs pos="0">
              <a:schemeClr val="accent3">
                <a:alpha val="50000"/>
                <a:hueOff val="271060"/>
                <a:satOff val="10000"/>
                <a:lumOff val="-1471"/>
                <a:alphaOff val="0"/>
                <a:satMod val="103000"/>
                <a:lumMod val="102000"/>
                <a:tint val="94000"/>
              </a:schemeClr>
            </a:gs>
            <a:gs pos="50000">
              <a:schemeClr val="accent3">
                <a:alpha val="50000"/>
                <a:hueOff val="271060"/>
                <a:satOff val="10000"/>
                <a:lumOff val="-1471"/>
                <a:alphaOff val="0"/>
                <a:satMod val="110000"/>
                <a:lumMod val="100000"/>
                <a:shade val="100000"/>
              </a:schemeClr>
            </a:gs>
            <a:gs pos="100000">
              <a:schemeClr val="accent3">
                <a:alpha val="50000"/>
                <a:hueOff val="271060"/>
                <a:satOff val="10000"/>
                <a:lumOff val="-1471"/>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s-ES" sz="1100" b="1" kern="1200" dirty="0"/>
            <a:t>BIG DATA</a:t>
          </a:r>
          <a:endParaRPr lang="es-EC" sz="1100" b="1" kern="1200" dirty="0"/>
        </a:p>
      </dsp:txBody>
      <dsp:txXfrm>
        <a:off x="3532668" y="220621"/>
        <a:ext cx="1062663" cy="1062663"/>
      </dsp:txXfrm>
    </dsp:sp>
    <dsp:sp modelId="{1AB9A98C-7566-4BB0-A87B-31F0F27295DF}">
      <dsp:nvSpPr>
        <dsp:cNvPr id="0" name=""/>
        <dsp:cNvSpPr/>
      </dsp:nvSpPr>
      <dsp:spPr>
        <a:xfrm>
          <a:off x="4463102" y="374362"/>
          <a:ext cx="1502833" cy="1502833"/>
        </a:xfrm>
        <a:prstGeom prst="ellipse">
          <a:avLst/>
        </a:prstGeom>
        <a:gradFill rotWithShape="0">
          <a:gsLst>
            <a:gs pos="0">
              <a:schemeClr val="accent3">
                <a:alpha val="50000"/>
                <a:hueOff val="542120"/>
                <a:satOff val="20000"/>
                <a:lumOff val="-2941"/>
                <a:alphaOff val="0"/>
                <a:satMod val="103000"/>
                <a:lumMod val="102000"/>
                <a:tint val="94000"/>
              </a:schemeClr>
            </a:gs>
            <a:gs pos="50000">
              <a:schemeClr val="accent3">
                <a:alpha val="50000"/>
                <a:hueOff val="542120"/>
                <a:satOff val="20000"/>
                <a:lumOff val="-2941"/>
                <a:alphaOff val="0"/>
                <a:satMod val="110000"/>
                <a:lumMod val="100000"/>
                <a:shade val="100000"/>
              </a:schemeClr>
            </a:gs>
            <a:gs pos="100000">
              <a:schemeClr val="accent3">
                <a:alpha val="50000"/>
                <a:hueOff val="542120"/>
                <a:satOff val="20000"/>
                <a:lumOff val="-2941"/>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s-ES" sz="1100" b="1" kern="1200" dirty="0"/>
            <a:t>PYTHON</a:t>
          </a:r>
          <a:endParaRPr lang="es-EC" sz="1100" b="1" kern="1200" dirty="0"/>
        </a:p>
      </dsp:txBody>
      <dsp:txXfrm>
        <a:off x="4683187" y="594447"/>
        <a:ext cx="1062663" cy="1062663"/>
      </dsp:txXfrm>
    </dsp:sp>
    <dsp:sp modelId="{EACC7976-EDF2-4BCD-8AF6-1B1753CA5D72}">
      <dsp:nvSpPr>
        <dsp:cNvPr id="0" name=""/>
        <dsp:cNvSpPr/>
      </dsp:nvSpPr>
      <dsp:spPr>
        <a:xfrm>
          <a:off x="5174162" y="1353053"/>
          <a:ext cx="1502833" cy="1502833"/>
        </a:xfrm>
        <a:prstGeom prst="ellipse">
          <a:avLst/>
        </a:prstGeom>
        <a:gradFill rotWithShape="0">
          <a:gsLst>
            <a:gs pos="0">
              <a:schemeClr val="accent3">
                <a:alpha val="50000"/>
                <a:hueOff val="813180"/>
                <a:satOff val="30000"/>
                <a:lumOff val="-4412"/>
                <a:alphaOff val="0"/>
                <a:satMod val="103000"/>
                <a:lumMod val="102000"/>
                <a:tint val="94000"/>
              </a:schemeClr>
            </a:gs>
            <a:gs pos="50000">
              <a:schemeClr val="accent3">
                <a:alpha val="50000"/>
                <a:hueOff val="813180"/>
                <a:satOff val="30000"/>
                <a:lumOff val="-4412"/>
                <a:alphaOff val="0"/>
                <a:satMod val="110000"/>
                <a:lumMod val="100000"/>
                <a:shade val="100000"/>
              </a:schemeClr>
            </a:gs>
            <a:gs pos="100000">
              <a:schemeClr val="accent3">
                <a:alpha val="50000"/>
                <a:hueOff val="813180"/>
                <a:satOff val="30000"/>
                <a:lumOff val="-4412"/>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s-ES" sz="1100" b="1" kern="1200" dirty="0"/>
            <a:t>SQL</a:t>
          </a:r>
          <a:endParaRPr lang="es-EC" sz="1100" b="1" kern="1200" dirty="0"/>
        </a:p>
      </dsp:txBody>
      <dsp:txXfrm>
        <a:off x="5394247" y="1573138"/>
        <a:ext cx="1062663" cy="1062663"/>
      </dsp:txXfrm>
    </dsp:sp>
    <dsp:sp modelId="{60733AC0-ACEF-400B-94F1-C1247B3C52B1}">
      <dsp:nvSpPr>
        <dsp:cNvPr id="0" name=""/>
        <dsp:cNvSpPr/>
      </dsp:nvSpPr>
      <dsp:spPr>
        <a:xfrm>
          <a:off x="5174162" y="2562780"/>
          <a:ext cx="1502833" cy="1502833"/>
        </a:xfrm>
        <a:prstGeom prst="ellipse">
          <a:avLst/>
        </a:prstGeom>
        <a:gradFill rotWithShape="0">
          <a:gsLst>
            <a:gs pos="0">
              <a:schemeClr val="accent3">
                <a:alpha val="50000"/>
                <a:hueOff val="1084240"/>
                <a:satOff val="40000"/>
                <a:lumOff val="-5882"/>
                <a:alphaOff val="0"/>
                <a:satMod val="103000"/>
                <a:lumMod val="102000"/>
                <a:tint val="94000"/>
              </a:schemeClr>
            </a:gs>
            <a:gs pos="50000">
              <a:schemeClr val="accent3">
                <a:alpha val="50000"/>
                <a:hueOff val="1084240"/>
                <a:satOff val="40000"/>
                <a:lumOff val="-5882"/>
                <a:alphaOff val="0"/>
                <a:satMod val="110000"/>
                <a:lumMod val="100000"/>
                <a:shade val="100000"/>
              </a:schemeClr>
            </a:gs>
            <a:gs pos="100000">
              <a:schemeClr val="accent3">
                <a:alpha val="50000"/>
                <a:hueOff val="1084240"/>
                <a:satOff val="40000"/>
                <a:lumOff val="-5882"/>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s-ES" sz="1100" b="1" kern="1200" dirty="0"/>
            <a:t>DATA ANALYSIS</a:t>
          </a:r>
          <a:endParaRPr lang="es-EC" sz="1100" b="1" kern="1200" dirty="0"/>
        </a:p>
      </dsp:txBody>
      <dsp:txXfrm>
        <a:off x="5394247" y="2782865"/>
        <a:ext cx="1062663" cy="1062663"/>
      </dsp:txXfrm>
    </dsp:sp>
    <dsp:sp modelId="{529BF10E-D360-4DB4-B559-A8AE4B4B23EE}">
      <dsp:nvSpPr>
        <dsp:cNvPr id="0" name=""/>
        <dsp:cNvSpPr/>
      </dsp:nvSpPr>
      <dsp:spPr>
        <a:xfrm>
          <a:off x="4463102" y="3541470"/>
          <a:ext cx="1502833" cy="1502833"/>
        </a:xfrm>
        <a:prstGeom prst="ellipse">
          <a:avLst/>
        </a:prstGeom>
        <a:gradFill rotWithShape="0">
          <a:gsLst>
            <a:gs pos="0">
              <a:schemeClr val="accent3">
                <a:alpha val="50000"/>
                <a:hueOff val="1355300"/>
                <a:satOff val="50000"/>
                <a:lumOff val="-7353"/>
                <a:alphaOff val="0"/>
                <a:satMod val="103000"/>
                <a:lumMod val="102000"/>
                <a:tint val="94000"/>
              </a:schemeClr>
            </a:gs>
            <a:gs pos="50000">
              <a:schemeClr val="accent3">
                <a:alpha val="50000"/>
                <a:hueOff val="1355300"/>
                <a:satOff val="50000"/>
                <a:lumOff val="-7353"/>
                <a:alphaOff val="0"/>
                <a:satMod val="110000"/>
                <a:lumMod val="100000"/>
                <a:shade val="100000"/>
              </a:schemeClr>
            </a:gs>
            <a:gs pos="100000">
              <a:schemeClr val="accent3">
                <a:alpha val="50000"/>
                <a:hueOff val="1355300"/>
                <a:satOff val="50000"/>
                <a:lumOff val="-7353"/>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s-ES" sz="1100" b="1" kern="1200" dirty="0"/>
            <a:t>BUSINESS INTELLIGENCE</a:t>
          </a:r>
          <a:endParaRPr lang="es-EC" sz="1100" b="1" kern="1200" dirty="0"/>
        </a:p>
      </dsp:txBody>
      <dsp:txXfrm>
        <a:off x="4683187" y="3761555"/>
        <a:ext cx="1062663" cy="1062663"/>
      </dsp:txXfrm>
    </dsp:sp>
    <dsp:sp modelId="{9277FF67-D92D-42A6-9B4C-65831670ADFD}">
      <dsp:nvSpPr>
        <dsp:cNvPr id="0" name=""/>
        <dsp:cNvSpPr/>
      </dsp:nvSpPr>
      <dsp:spPr>
        <a:xfrm>
          <a:off x="3312583" y="3915297"/>
          <a:ext cx="1502833" cy="1502833"/>
        </a:xfrm>
        <a:prstGeom prst="ellipse">
          <a:avLst/>
        </a:prstGeom>
        <a:gradFill rotWithShape="0">
          <a:gsLst>
            <a:gs pos="0">
              <a:schemeClr val="accent3">
                <a:alpha val="50000"/>
                <a:hueOff val="1626359"/>
                <a:satOff val="60000"/>
                <a:lumOff val="-8824"/>
                <a:alphaOff val="0"/>
                <a:satMod val="103000"/>
                <a:lumMod val="102000"/>
                <a:tint val="94000"/>
              </a:schemeClr>
            </a:gs>
            <a:gs pos="50000">
              <a:schemeClr val="accent3">
                <a:alpha val="50000"/>
                <a:hueOff val="1626359"/>
                <a:satOff val="60000"/>
                <a:lumOff val="-8824"/>
                <a:alphaOff val="0"/>
                <a:satMod val="110000"/>
                <a:lumMod val="100000"/>
                <a:shade val="100000"/>
              </a:schemeClr>
            </a:gs>
            <a:gs pos="100000">
              <a:schemeClr val="accent3">
                <a:alpha val="50000"/>
                <a:hueOff val="1626359"/>
                <a:satOff val="60000"/>
                <a:lumOff val="-8824"/>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s-ES" sz="1100" b="1" kern="1200" dirty="0"/>
            <a:t>STATISTICS</a:t>
          </a:r>
          <a:endParaRPr lang="es-EC" sz="1100" b="1" kern="1200" dirty="0"/>
        </a:p>
      </dsp:txBody>
      <dsp:txXfrm>
        <a:off x="3532668" y="4135382"/>
        <a:ext cx="1062663" cy="1062663"/>
      </dsp:txXfrm>
    </dsp:sp>
    <dsp:sp modelId="{0A420936-7073-4109-BC69-186BFF75B692}">
      <dsp:nvSpPr>
        <dsp:cNvPr id="0" name=""/>
        <dsp:cNvSpPr/>
      </dsp:nvSpPr>
      <dsp:spPr>
        <a:xfrm>
          <a:off x="2162064" y="3541470"/>
          <a:ext cx="1502833" cy="1502833"/>
        </a:xfrm>
        <a:prstGeom prst="ellipse">
          <a:avLst/>
        </a:prstGeom>
        <a:gradFill rotWithShape="0">
          <a:gsLst>
            <a:gs pos="0">
              <a:schemeClr val="accent3">
                <a:alpha val="50000"/>
                <a:hueOff val="1897419"/>
                <a:satOff val="70000"/>
                <a:lumOff val="-10294"/>
                <a:alphaOff val="0"/>
                <a:satMod val="103000"/>
                <a:lumMod val="102000"/>
                <a:tint val="94000"/>
              </a:schemeClr>
            </a:gs>
            <a:gs pos="50000">
              <a:schemeClr val="accent3">
                <a:alpha val="50000"/>
                <a:hueOff val="1897419"/>
                <a:satOff val="70000"/>
                <a:lumOff val="-10294"/>
                <a:alphaOff val="0"/>
                <a:satMod val="110000"/>
                <a:lumMod val="100000"/>
                <a:shade val="100000"/>
              </a:schemeClr>
            </a:gs>
            <a:gs pos="100000">
              <a:schemeClr val="accent3">
                <a:alpha val="50000"/>
                <a:hueOff val="1897419"/>
                <a:satOff val="70000"/>
                <a:lumOff val="-10294"/>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s-ES" sz="1100" b="1" kern="1200" dirty="0"/>
            <a:t>R</a:t>
          </a:r>
          <a:endParaRPr lang="es-EC" sz="1100" b="1" kern="1200" dirty="0"/>
        </a:p>
      </dsp:txBody>
      <dsp:txXfrm>
        <a:off x="2382149" y="3761555"/>
        <a:ext cx="1062663" cy="1062663"/>
      </dsp:txXfrm>
    </dsp:sp>
    <dsp:sp modelId="{9AFA792E-0A1E-47BA-92A6-B341D883AECB}">
      <dsp:nvSpPr>
        <dsp:cNvPr id="0" name=""/>
        <dsp:cNvSpPr/>
      </dsp:nvSpPr>
      <dsp:spPr>
        <a:xfrm>
          <a:off x="1451004" y="2562780"/>
          <a:ext cx="1502833" cy="1502833"/>
        </a:xfrm>
        <a:prstGeom prst="ellipse">
          <a:avLst/>
        </a:prstGeom>
        <a:gradFill rotWithShape="0">
          <a:gsLst>
            <a:gs pos="0">
              <a:schemeClr val="accent3">
                <a:alpha val="50000"/>
                <a:hueOff val="2168479"/>
                <a:satOff val="80000"/>
                <a:lumOff val="-11765"/>
                <a:alphaOff val="0"/>
                <a:satMod val="103000"/>
                <a:lumMod val="102000"/>
                <a:tint val="94000"/>
              </a:schemeClr>
            </a:gs>
            <a:gs pos="50000">
              <a:schemeClr val="accent3">
                <a:alpha val="50000"/>
                <a:hueOff val="2168479"/>
                <a:satOff val="80000"/>
                <a:lumOff val="-11765"/>
                <a:alphaOff val="0"/>
                <a:satMod val="110000"/>
                <a:lumMod val="100000"/>
                <a:shade val="100000"/>
              </a:schemeClr>
            </a:gs>
            <a:gs pos="100000">
              <a:schemeClr val="accent3">
                <a:alpha val="50000"/>
                <a:hueOff val="2168479"/>
                <a:satOff val="80000"/>
                <a:lumOff val="-1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s-ES" sz="1100" b="1" kern="1200" dirty="0"/>
            <a:t>ALGORITMOS</a:t>
          </a:r>
          <a:endParaRPr lang="es-EC" sz="1100" b="1" kern="1200" dirty="0"/>
        </a:p>
      </dsp:txBody>
      <dsp:txXfrm>
        <a:off x="1671089" y="2782865"/>
        <a:ext cx="1062663" cy="1062663"/>
      </dsp:txXfrm>
    </dsp:sp>
    <dsp:sp modelId="{838ED72F-0B6F-43E4-B5FB-8A661F6804CE}">
      <dsp:nvSpPr>
        <dsp:cNvPr id="0" name=""/>
        <dsp:cNvSpPr/>
      </dsp:nvSpPr>
      <dsp:spPr>
        <a:xfrm>
          <a:off x="1451004" y="1353053"/>
          <a:ext cx="1502833" cy="1502833"/>
        </a:xfrm>
        <a:prstGeom prst="ellipse">
          <a:avLst/>
        </a:prstGeom>
        <a:gradFill rotWithShape="0">
          <a:gsLst>
            <a:gs pos="0">
              <a:schemeClr val="accent3">
                <a:alpha val="50000"/>
                <a:hueOff val="2439539"/>
                <a:satOff val="90000"/>
                <a:lumOff val="-13235"/>
                <a:alphaOff val="0"/>
                <a:satMod val="103000"/>
                <a:lumMod val="102000"/>
                <a:tint val="94000"/>
              </a:schemeClr>
            </a:gs>
            <a:gs pos="50000">
              <a:schemeClr val="accent3">
                <a:alpha val="50000"/>
                <a:hueOff val="2439539"/>
                <a:satOff val="90000"/>
                <a:lumOff val="-13235"/>
                <a:alphaOff val="0"/>
                <a:satMod val="110000"/>
                <a:lumMod val="100000"/>
                <a:shade val="100000"/>
              </a:schemeClr>
            </a:gs>
            <a:gs pos="100000">
              <a:schemeClr val="accent3">
                <a:alpha val="50000"/>
                <a:hueOff val="2439539"/>
                <a:satOff val="90000"/>
                <a:lumOff val="-1323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s-ES" sz="1100" b="1" kern="1200" dirty="0"/>
            <a:t>MACHINE LEARNING</a:t>
          </a:r>
          <a:endParaRPr lang="es-EC" sz="1100" b="1" kern="1200" dirty="0"/>
        </a:p>
      </dsp:txBody>
      <dsp:txXfrm>
        <a:off x="1671089" y="1573138"/>
        <a:ext cx="1062663" cy="1062663"/>
      </dsp:txXfrm>
    </dsp:sp>
    <dsp:sp modelId="{FD528F55-CBBB-448F-B120-CD6A9AEE397D}">
      <dsp:nvSpPr>
        <dsp:cNvPr id="0" name=""/>
        <dsp:cNvSpPr/>
      </dsp:nvSpPr>
      <dsp:spPr>
        <a:xfrm>
          <a:off x="2162064" y="374362"/>
          <a:ext cx="1502833" cy="1502833"/>
        </a:xfrm>
        <a:prstGeom prst="ellipse">
          <a:avLst/>
        </a:prstGeom>
        <a:gradFill rotWithShape="0">
          <a:gsLst>
            <a:gs pos="0">
              <a:schemeClr val="accent3">
                <a:alpha val="50000"/>
                <a:hueOff val="2710599"/>
                <a:satOff val="100000"/>
                <a:lumOff val="-14706"/>
                <a:alphaOff val="0"/>
                <a:satMod val="103000"/>
                <a:lumMod val="102000"/>
                <a:tint val="94000"/>
              </a:schemeClr>
            </a:gs>
            <a:gs pos="50000">
              <a:schemeClr val="accent3">
                <a:alpha val="50000"/>
                <a:hueOff val="2710599"/>
                <a:satOff val="100000"/>
                <a:lumOff val="-14706"/>
                <a:alphaOff val="0"/>
                <a:satMod val="110000"/>
                <a:lumMod val="100000"/>
                <a:shade val="100000"/>
              </a:schemeClr>
            </a:gs>
            <a:gs pos="100000">
              <a:schemeClr val="accent3">
                <a:alpha val="50000"/>
                <a:hueOff val="2710599"/>
                <a:satOff val="100000"/>
                <a:lumOff val="-14706"/>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s-ES" sz="1100" b="1" kern="1200" dirty="0"/>
            <a:t>STATISTICAL MODELING PROGRAMMING</a:t>
          </a:r>
          <a:endParaRPr lang="es-EC" sz="1100" b="1" kern="1200" dirty="0"/>
        </a:p>
      </dsp:txBody>
      <dsp:txXfrm>
        <a:off x="2382149" y="594447"/>
        <a:ext cx="1062663" cy="1062663"/>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C"/>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C"/>
          </a:p>
        </p:txBody>
      </p:sp>
      <p:sp>
        <p:nvSpPr>
          <p:cNvPr id="4" name="Marcador de fecha 3"/>
          <p:cNvSpPr>
            <a:spLocks noGrp="1"/>
          </p:cNvSpPr>
          <p:nvPr>
            <p:ph type="dt" sz="half" idx="10"/>
          </p:nvPr>
        </p:nvSpPr>
        <p:spPr/>
        <p:txBody>
          <a:bodyPr/>
          <a:lstStyle/>
          <a:p>
            <a:fld id="{F711AF9B-D54A-41D0-AD5E-BAC5BE43ED3C}" type="datetimeFigureOut">
              <a:rPr lang="es-EC" smtClean="0"/>
              <a:t>11/01/2020</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F3C0A97F-D91C-4486-B838-1252AE047930}" type="slidenum">
              <a:rPr lang="es-EC" smtClean="0"/>
              <a:t>‹Nº›</a:t>
            </a:fld>
            <a:endParaRPr lang="es-EC"/>
          </a:p>
        </p:txBody>
      </p:sp>
    </p:spTree>
    <p:extLst>
      <p:ext uri="{BB962C8B-B14F-4D97-AF65-F5344CB8AC3E}">
        <p14:creationId xmlns:p14="http://schemas.microsoft.com/office/powerpoint/2010/main" val="3427351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C"/>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p:cNvSpPr>
            <a:spLocks noGrp="1"/>
          </p:cNvSpPr>
          <p:nvPr>
            <p:ph type="dt" sz="half" idx="10"/>
          </p:nvPr>
        </p:nvSpPr>
        <p:spPr/>
        <p:txBody>
          <a:bodyPr/>
          <a:lstStyle/>
          <a:p>
            <a:fld id="{F711AF9B-D54A-41D0-AD5E-BAC5BE43ED3C}" type="datetimeFigureOut">
              <a:rPr lang="es-EC" smtClean="0"/>
              <a:t>11/01/2020</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F3C0A97F-D91C-4486-B838-1252AE047930}" type="slidenum">
              <a:rPr lang="es-EC" smtClean="0"/>
              <a:t>‹Nº›</a:t>
            </a:fld>
            <a:endParaRPr lang="es-EC"/>
          </a:p>
        </p:txBody>
      </p:sp>
    </p:spTree>
    <p:extLst>
      <p:ext uri="{BB962C8B-B14F-4D97-AF65-F5344CB8AC3E}">
        <p14:creationId xmlns:p14="http://schemas.microsoft.com/office/powerpoint/2010/main" val="3194357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C"/>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p:cNvSpPr>
            <a:spLocks noGrp="1"/>
          </p:cNvSpPr>
          <p:nvPr>
            <p:ph type="dt" sz="half" idx="10"/>
          </p:nvPr>
        </p:nvSpPr>
        <p:spPr/>
        <p:txBody>
          <a:bodyPr/>
          <a:lstStyle/>
          <a:p>
            <a:fld id="{F711AF9B-D54A-41D0-AD5E-BAC5BE43ED3C}" type="datetimeFigureOut">
              <a:rPr lang="es-EC" smtClean="0"/>
              <a:t>11/01/2020</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F3C0A97F-D91C-4486-B838-1252AE047930}" type="slidenum">
              <a:rPr lang="es-EC" smtClean="0"/>
              <a:t>‹Nº›</a:t>
            </a:fld>
            <a:endParaRPr lang="es-EC"/>
          </a:p>
        </p:txBody>
      </p:sp>
    </p:spTree>
    <p:extLst>
      <p:ext uri="{BB962C8B-B14F-4D97-AF65-F5344CB8AC3E}">
        <p14:creationId xmlns:p14="http://schemas.microsoft.com/office/powerpoint/2010/main" val="1053712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C"/>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p:cNvSpPr>
            <a:spLocks noGrp="1"/>
          </p:cNvSpPr>
          <p:nvPr>
            <p:ph type="dt" sz="half" idx="10"/>
          </p:nvPr>
        </p:nvSpPr>
        <p:spPr/>
        <p:txBody>
          <a:bodyPr/>
          <a:lstStyle/>
          <a:p>
            <a:fld id="{F711AF9B-D54A-41D0-AD5E-BAC5BE43ED3C}" type="datetimeFigureOut">
              <a:rPr lang="es-EC" smtClean="0"/>
              <a:t>11/01/2020</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F3C0A97F-D91C-4486-B838-1252AE047930}" type="slidenum">
              <a:rPr lang="es-EC" smtClean="0"/>
              <a:t>‹Nº›</a:t>
            </a:fld>
            <a:endParaRPr lang="es-EC"/>
          </a:p>
        </p:txBody>
      </p:sp>
    </p:spTree>
    <p:extLst>
      <p:ext uri="{BB962C8B-B14F-4D97-AF65-F5344CB8AC3E}">
        <p14:creationId xmlns:p14="http://schemas.microsoft.com/office/powerpoint/2010/main" val="517123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C"/>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F711AF9B-D54A-41D0-AD5E-BAC5BE43ED3C}" type="datetimeFigureOut">
              <a:rPr lang="es-EC" smtClean="0"/>
              <a:t>11/01/2020</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F3C0A97F-D91C-4486-B838-1252AE047930}" type="slidenum">
              <a:rPr lang="es-EC" smtClean="0"/>
              <a:t>‹Nº›</a:t>
            </a:fld>
            <a:endParaRPr lang="es-EC"/>
          </a:p>
        </p:txBody>
      </p:sp>
    </p:spTree>
    <p:extLst>
      <p:ext uri="{BB962C8B-B14F-4D97-AF65-F5344CB8AC3E}">
        <p14:creationId xmlns:p14="http://schemas.microsoft.com/office/powerpoint/2010/main" val="264006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C"/>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fecha 4"/>
          <p:cNvSpPr>
            <a:spLocks noGrp="1"/>
          </p:cNvSpPr>
          <p:nvPr>
            <p:ph type="dt" sz="half" idx="10"/>
          </p:nvPr>
        </p:nvSpPr>
        <p:spPr/>
        <p:txBody>
          <a:bodyPr/>
          <a:lstStyle/>
          <a:p>
            <a:fld id="{F711AF9B-D54A-41D0-AD5E-BAC5BE43ED3C}" type="datetimeFigureOut">
              <a:rPr lang="es-EC" smtClean="0"/>
              <a:t>11/01/2020</a:t>
            </a:fld>
            <a:endParaRPr lang="es-EC"/>
          </a:p>
        </p:txBody>
      </p:sp>
      <p:sp>
        <p:nvSpPr>
          <p:cNvPr id="6" name="Marcador de pie de página 5"/>
          <p:cNvSpPr>
            <a:spLocks noGrp="1"/>
          </p:cNvSpPr>
          <p:nvPr>
            <p:ph type="ftr" sz="quarter" idx="11"/>
          </p:nvPr>
        </p:nvSpPr>
        <p:spPr/>
        <p:txBody>
          <a:bodyPr/>
          <a:lstStyle/>
          <a:p>
            <a:endParaRPr lang="es-EC"/>
          </a:p>
        </p:txBody>
      </p:sp>
      <p:sp>
        <p:nvSpPr>
          <p:cNvPr id="7" name="Marcador de número de diapositiva 6"/>
          <p:cNvSpPr>
            <a:spLocks noGrp="1"/>
          </p:cNvSpPr>
          <p:nvPr>
            <p:ph type="sldNum" sz="quarter" idx="12"/>
          </p:nvPr>
        </p:nvSpPr>
        <p:spPr/>
        <p:txBody>
          <a:bodyPr/>
          <a:lstStyle/>
          <a:p>
            <a:fld id="{F3C0A97F-D91C-4486-B838-1252AE047930}" type="slidenum">
              <a:rPr lang="es-EC" smtClean="0"/>
              <a:t>‹Nº›</a:t>
            </a:fld>
            <a:endParaRPr lang="es-EC"/>
          </a:p>
        </p:txBody>
      </p:sp>
    </p:spTree>
    <p:extLst>
      <p:ext uri="{BB962C8B-B14F-4D97-AF65-F5344CB8AC3E}">
        <p14:creationId xmlns:p14="http://schemas.microsoft.com/office/powerpoint/2010/main" val="2498103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EC"/>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7" name="Marcador de fecha 6"/>
          <p:cNvSpPr>
            <a:spLocks noGrp="1"/>
          </p:cNvSpPr>
          <p:nvPr>
            <p:ph type="dt" sz="half" idx="10"/>
          </p:nvPr>
        </p:nvSpPr>
        <p:spPr/>
        <p:txBody>
          <a:bodyPr/>
          <a:lstStyle/>
          <a:p>
            <a:fld id="{F711AF9B-D54A-41D0-AD5E-BAC5BE43ED3C}" type="datetimeFigureOut">
              <a:rPr lang="es-EC" smtClean="0"/>
              <a:t>11/01/2020</a:t>
            </a:fld>
            <a:endParaRPr lang="es-EC"/>
          </a:p>
        </p:txBody>
      </p:sp>
      <p:sp>
        <p:nvSpPr>
          <p:cNvPr id="8" name="Marcador de pie de página 7"/>
          <p:cNvSpPr>
            <a:spLocks noGrp="1"/>
          </p:cNvSpPr>
          <p:nvPr>
            <p:ph type="ftr" sz="quarter" idx="11"/>
          </p:nvPr>
        </p:nvSpPr>
        <p:spPr/>
        <p:txBody>
          <a:bodyPr/>
          <a:lstStyle/>
          <a:p>
            <a:endParaRPr lang="es-EC"/>
          </a:p>
        </p:txBody>
      </p:sp>
      <p:sp>
        <p:nvSpPr>
          <p:cNvPr id="9" name="Marcador de número de diapositiva 8"/>
          <p:cNvSpPr>
            <a:spLocks noGrp="1"/>
          </p:cNvSpPr>
          <p:nvPr>
            <p:ph type="sldNum" sz="quarter" idx="12"/>
          </p:nvPr>
        </p:nvSpPr>
        <p:spPr/>
        <p:txBody>
          <a:bodyPr/>
          <a:lstStyle/>
          <a:p>
            <a:fld id="{F3C0A97F-D91C-4486-B838-1252AE047930}" type="slidenum">
              <a:rPr lang="es-EC" smtClean="0"/>
              <a:t>‹Nº›</a:t>
            </a:fld>
            <a:endParaRPr lang="es-EC"/>
          </a:p>
        </p:txBody>
      </p:sp>
    </p:spTree>
    <p:extLst>
      <p:ext uri="{BB962C8B-B14F-4D97-AF65-F5344CB8AC3E}">
        <p14:creationId xmlns:p14="http://schemas.microsoft.com/office/powerpoint/2010/main" val="2967855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C"/>
          </a:p>
        </p:txBody>
      </p:sp>
      <p:sp>
        <p:nvSpPr>
          <p:cNvPr id="3" name="Marcador de fecha 2"/>
          <p:cNvSpPr>
            <a:spLocks noGrp="1"/>
          </p:cNvSpPr>
          <p:nvPr>
            <p:ph type="dt" sz="half" idx="10"/>
          </p:nvPr>
        </p:nvSpPr>
        <p:spPr/>
        <p:txBody>
          <a:bodyPr/>
          <a:lstStyle/>
          <a:p>
            <a:fld id="{F711AF9B-D54A-41D0-AD5E-BAC5BE43ED3C}" type="datetimeFigureOut">
              <a:rPr lang="es-EC" smtClean="0"/>
              <a:t>11/01/2020</a:t>
            </a:fld>
            <a:endParaRPr lang="es-EC"/>
          </a:p>
        </p:txBody>
      </p:sp>
      <p:sp>
        <p:nvSpPr>
          <p:cNvPr id="4" name="Marcador de pie de página 3"/>
          <p:cNvSpPr>
            <a:spLocks noGrp="1"/>
          </p:cNvSpPr>
          <p:nvPr>
            <p:ph type="ftr" sz="quarter" idx="11"/>
          </p:nvPr>
        </p:nvSpPr>
        <p:spPr/>
        <p:txBody>
          <a:bodyPr/>
          <a:lstStyle/>
          <a:p>
            <a:endParaRPr lang="es-EC"/>
          </a:p>
        </p:txBody>
      </p:sp>
      <p:sp>
        <p:nvSpPr>
          <p:cNvPr id="5" name="Marcador de número de diapositiva 4"/>
          <p:cNvSpPr>
            <a:spLocks noGrp="1"/>
          </p:cNvSpPr>
          <p:nvPr>
            <p:ph type="sldNum" sz="quarter" idx="12"/>
          </p:nvPr>
        </p:nvSpPr>
        <p:spPr/>
        <p:txBody>
          <a:bodyPr/>
          <a:lstStyle/>
          <a:p>
            <a:fld id="{F3C0A97F-D91C-4486-B838-1252AE047930}" type="slidenum">
              <a:rPr lang="es-EC" smtClean="0"/>
              <a:t>‹Nº›</a:t>
            </a:fld>
            <a:endParaRPr lang="es-EC"/>
          </a:p>
        </p:txBody>
      </p:sp>
    </p:spTree>
    <p:extLst>
      <p:ext uri="{BB962C8B-B14F-4D97-AF65-F5344CB8AC3E}">
        <p14:creationId xmlns:p14="http://schemas.microsoft.com/office/powerpoint/2010/main" val="2112363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711AF9B-D54A-41D0-AD5E-BAC5BE43ED3C}" type="datetimeFigureOut">
              <a:rPr lang="es-EC" smtClean="0"/>
              <a:t>11/01/2020</a:t>
            </a:fld>
            <a:endParaRPr lang="es-EC"/>
          </a:p>
        </p:txBody>
      </p:sp>
      <p:sp>
        <p:nvSpPr>
          <p:cNvPr id="3" name="Marcador de pie de página 2"/>
          <p:cNvSpPr>
            <a:spLocks noGrp="1"/>
          </p:cNvSpPr>
          <p:nvPr>
            <p:ph type="ftr" sz="quarter" idx="11"/>
          </p:nvPr>
        </p:nvSpPr>
        <p:spPr/>
        <p:txBody>
          <a:bodyPr/>
          <a:lstStyle/>
          <a:p>
            <a:endParaRPr lang="es-EC"/>
          </a:p>
        </p:txBody>
      </p:sp>
      <p:sp>
        <p:nvSpPr>
          <p:cNvPr id="4" name="Marcador de número de diapositiva 3"/>
          <p:cNvSpPr>
            <a:spLocks noGrp="1"/>
          </p:cNvSpPr>
          <p:nvPr>
            <p:ph type="sldNum" sz="quarter" idx="12"/>
          </p:nvPr>
        </p:nvSpPr>
        <p:spPr/>
        <p:txBody>
          <a:bodyPr/>
          <a:lstStyle/>
          <a:p>
            <a:fld id="{F3C0A97F-D91C-4486-B838-1252AE047930}" type="slidenum">
              <a:rPr lang="es-EC" smtClean="0"/>
              <a:t>‹Nº›</a:t>
            </a:fld>
            <a:endParaRPr lang="es-EC"/>
          </a:p>
        </p:txBody>
      </p:sp>
    </p:spTree>
    <p:extLst>
      <p:ext uri="{BB962C8B-B14F-4D97-AF65-F5344CB8AC3E}">
        <p14:creationId xmlns:p14="http://schemas.microsoft.com/office/powerpoint/2010/main" val="3788339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F711AF9B-D54A-41D0-AD5E-BAC5BE43ED3C}" type="datetimeFigureOut">
              <a:rPr lang="es-EC" smtClean="0"/>
              <a:t>11/01/2020</a:t>
            </a:fld>
            <a:endParaRPr lang="es-EC"/>
          </a:p>
        </p:txBody>
      </p:sp>
      <p:sp>
        <p:nvSpPr>
          <p:cNvPr id="6" name="Marcador de pie de página 5"/>
          <p:cNvSpPr>
            <a:spLocks noGrp="1"/>
          </p:cNvSpPr>
          <p:nvPr>
            <p:ph type="ftr" sz="quarter" idx="11"/>
          </p:nvPr>
        </p:nvSpPr>
        <p:spPr/>
        <p:txBody>
          <a:bodyPr/>
          <a:lstStyle/>
          <a:p>
            <a:endParaRPr lang="es-EC"/>
          </a:p>
        </p:txBody>
      </p:sp>
      <p:sp>
        <p:nvSpPr>
          <p:cNvPr id="7" name="Marcador de número de diapositiva 6"/>
          <p:cNvSpPr>
            <a:spLocks noGrp="1"/>
          </p:cNvSpPr>
          <p:nvPr>
            <p:ph type="sldNum" sz="quarter" idx="12"/>
          </p:nvPr>
        </p:nvSpPr>
        <p:spPr/>
        <p:txBody>
          <a:bodyPr/>
          <a:lstStyle/>
          <a:p>
            <a:fld id="{F3C0A97F-D91C-4486-B838-1252AE047930}" type="slidenum">
              <a:rPr lang="es-EC" smtClean="0"/>
              <a:t>‹Nº›</a:t>
            </a:fld>
            <a:endParaRPr lang="es-EC"/>
          </a:p>
        </p:txBody>
      </p:sp>
    </p:spTree>
    <p:extLst>
      <p:ext uri="{BB962C8B-B14F-4D97-AF65-F5344CB8AC3E}">
        <p14:creationId xmlns:p14="http://schemas.microsoft.com/office/powerpoint/2010/main" val="1932730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C"/>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F711AF9B-D54A-41D0-AD5E-BAC5BE43ED3C}" type="datetimeFigureOut">
              <a:rPr lang="es-EC" smtClean="0"/>
              <a:t>11/01/2020</a:t>
            </a:fld>
            <a:endParaRPr lang="es-EC"/>
          </a:p>
        </p:txBody>
      </p:sp>
      <p:sp>
        <p:nvSpPr>
          <p:cNvPr id="6" name="Marcador de pie de página 5"/>
          <p:cNvSpPr>
            <a:spLocks noGrp="1"/>
          </p:cNvSpPr>
          <p:nvPr>
            <p:ph type="ftr" sz="quarter" idx="11"/>
          </p:nvPr>
        </p:nvSpPr>
        <p:spPr/>
        <p:txBody>
          <a:bodyPr/>
          <a:lstStyle/>
          <a:p>
            <a:endParaRPr lang="es-EC"/>
          </a:p>
        </p:txBody>
      </p:sp>
      <p:sp>
        <p:nvSpPr>
          <p:cNvPr id="7" name="Marcador de número de diapositiva 6"/>
          <p:cNvSpPr>
            <a:spLocks noGrp="1"/>
          </p:cNvSpPr>
          <p:nvPr>
            <p:ph type="sldNum" sz="quarter" idx="12"/>
          </p:nvPr>
        </p:nvSpPr>
        <p:spPr/>
        <p:txBody>
          <a:bodyPr/>
          <a:lstStyle/>
          <a:p>
            <a:fld id="{F3C0A97F-D91C-4486-B838-1252AE047930}" type="slidenum">
              <a:rPr lang="es-EC" smtClean="0"/>
              <a:t>‹Nº›</a:t>
            </a:fld>
            <a:endParaRPr lang="es-EC"/>
          </a:p>
        </p:txBody>
      </p:sp>
    </p:spTree>
    <p:extLst>
      <p:ext uri="{BB962C8B-B14F-4D97-AF65-F5344CB8AC3E}">
        <p14:creationId xmlns:p14="http://schemas.microsoft.com/office/powerpoint/2010/main" val="1460117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C"/>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11AF9B-D54A-41D0-AD5E-BAC5BE43ED3C}" type="datetimeFigureOut">
              <a:rPr lang="es-EC" smtClean="0"/>
              <a:t>11/01/2020</a:t>
            </a:fld>
            <a:endParaRPr lang="es-EC"/>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C"/>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C0A97F-D91C-4486-B838-1252AE047930}" type="slidenum">
              <a:rPr lang="es-EC" smtClean="0"/>
              <a:t>‹Nº›</a:t>
            </a:fld>
            <a:endParaRPr lang="es-EC"/>
          </a:p>
        </p:txBody>
      </p:sp>
    </p:spTree>
    <p:extLst>
      <p:ext uri="{BB962C8B-B14F-4D97-AF65-F5344CB8AC3E}">
        <p14:creationId xmlns:p14="http://schemas.microsoft.com/office/powerpoint/2010/main" val="2170137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mailto:manuel.ramirez@vallejoaraujo.com" TargetMode="External"/><Relationship Id="rId2" Type="http://schemas.openxmlformats.org/officeDocument/2006/relationships/hyperlink" Target="mailto:ramirezmanuelj@gmail.com"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6.jfif"/><Relationship Id="rId1" Type="http://schemas.openxmlformats.org/officeDocument/2006/relationships/slideLayout" Target="../slideLayouts/slideLayout2.xml"/><Relationship Id="rId4" Type="http://schemas.openxmlformats.org/officeDocument/2006/relationships/image" Target="../media/image8.jfif"/></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b="1" dirty="0">
                <a:effectLst>
                  <a:outerShdw blurRad="38100" dist="38100" dir="2700000" algn="tl">
                    <a:srgbClr val="000000">
                      <a:alpha val="43137"/>
                    </a:srgbClr>
                  </a:outerShdw>
                </a:effectLst>
              </a:rPr>
              <a:t>Como preparar un perfil de </a:t>
            </a:r>
            <a:r>
              <a:rPr lang="es-EC" b="1" dirty="0" err="1">
                <a:effectLst>
                  <a:outerShdw blurRad="38100" dist="38100" dir="2700000" algn="tl">
                    <a:srgbClr val="000000">
                      <a:alpha val="43137"/>
                    </a:srgbClr>
                  </a:outerShdw>
                </a:effectLst>
              </a:rPr>
              <a:t>LinkedIn</a:t>
            </a:r>
            <a:endParaRPr lang="es-EC" b="1" dirty="0">
              <a:effectLst>
                <a:outerShdw blurRad="38100" dist="38100" dir="2700000" algn="tl">
                  <a:srgbClr val="000000">
                    <a:alpha val="43137"/>
                  </a:srgbClr>
                </a:outerShdw>
              </a:effectLst>
            </a:endParaRP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0609" y="4771292"/>
            <a:ext cx="2921391" cy="2086708"/>
          </a:xfrm>
          <a:prstGeom prst="rect">
            <a:avLst/>
          </a:prstGeom>
        </p:spPr>
      </p:pic>
      <p:sp>
        <p:nvSpPr>
          <p:cNvPr id="3" name="Subtítulo 2"/>
          <p:cNvSpPr>
            <a:spLocks noGrp="1"/>
          </p:cNvSpPr>
          <p:nvPr>
            <p:ph type="subTitle" idx="1"/>
          </p:nvPr>
        </p:nvSpPr>
        <p:spPr/>
        <p:txBody>
          <a:bodyPr/>
          <a:lstStyle/>
          <a:p>
            <a:endParaRPr lang="es-EC" dirty="0"/>
          </a:p>
        </p:txBody>
      </p:sp>
    </p:spTree>
    <p:extLst>
      <p:ext uri="{BB962C8B-B14F-4D97-AF65-F5344CB8AC3E}">
        <p14:creationId xmlns:p14="http://schemas.microsoft.com/office/powerpoint/2010/main" val="17549545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Actividad</a:t>
            </a:r>
            <a:endParaRPr lang="es-EC" b="1" dirty="0"/>
          </a:p>
        </p:txBody>
      </p:sp>
      <p:pic>
        <p:nvPicPr>
          <p:cNvPr id="4" name="Marcador de contenido 3"/>
          <p:cNvPicPr>
            <a:picLocks noGrp="1" noChangeAspect="1"/>
          </p:cNvPicPr>
          <p:nvPr>
            <p:ph idx="1"/>
          </p:nvPr>
        </p:nvPicPr>
        <p:blipFill rotWithShape="1">
          <a:blip r:embed="rId2"/>
          <a:srcRect l="8134" t="35959" r="34066" b="19426"/>
          <a:stretch/>
        </p:blipFill>
        <p:spPr>
          <a:xfrm>
            <a:off x="3882683" y="2140851"/>
            <a:ext cx="7906042" cy="3430923"/>
          </a:xfrm>
          <a:prstGeom prst="rect">
            <a:avLst/>
          </a:prstGeom>
        </p:spPr>
      </p:pic>
      <p:sp>
        <p:nvSpPr>
          <p:cNvPr id="6" name="Marcador de contenido 2"/>
          <p:cNvSpPr txBox="1">
            <a:spLocks/>
          </p:cNvSpPr>
          <p:nvPr/>
        </p:nvSpPr>
        <p:spPr>
          <a:xfrm>
            <a:off x="406791" y="1679185"/>
            <a:ext cx="3475892"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dirty="0"/>
          </a:p>
          <a:p>
            <a:r>
              <a:rPr lang="es-ES" dirty="0"/>
              <a:t>Ultima 4 actividades</a:t>
            </a:r>
          </a:p>
          <a:p>
            <a:r>
              <a:rPr lang="es-ES" dirty="0"/>
              <a:t>Visible para todos</a:t>
            </a:r>
          </a:p>
          <a:p>
            <a:pPr lvl="1"/>
            <a:r>
              <a:rPr lang="es-ES" dirty="0"/>
              <a:t>También los comentarios</a:t>
            </a:r>
          </a:p>
          <a:p>
            <a:endParaRPr lang="es-ES" dirty="0"/>
          </a:p>
          <a:p>
            <a:r>
              <a:rPr lang="es-ES" dirty="0"/>
              <a:t>Insight de lo que actualmente estas realizando. (intereses)</a:t>
            </a:r>
          </a:p>
          <a:p>
            <a:pPr lvl="1"/>
            <a:endParaRPr lang="es-ES" dirty="0"/>
          </a:p>
        </p:txBody>
      </p:sp>
    </p:spTree>
    <p:extLst>
      <p:ext uri="{BB962C8B-B14F-4D97-AF65-F5344CB8AC3E}">
        <p14:creationId xmlns:p14="http://schemas.microsoft.com/office/powerpoint/2010/main" val="41887578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Experiencia</a:t>
            </a:r>
            <a:endParaRPr lang="es-EC" b="1" dirty="0"/>
          </a:p>
        </p:txBody>
      </p:sp>
      <p:pic>
        <p:nvPicPr>
          <p:cNvPr id="4" name="Marcador de contenido 3"/>
          <p:cNvPicPr>
            <a:picLocks noGrp="1" noChangeAspect="1"/>
          </p:cNvPicPr>
          <p:nvPr>
            <p:ph idx="1"/>
          </p:nvPr>
        </p:nvPicPr>
        <p:blipFill rotWithShape="1">
          <a:blip r:embed="rId2"/>
          <a:srcRect l="8679" t="28846" r="34247" b="48847"/>
          <a:stretch/>
        </p:blipFill>
        <p:spPr>
          <a:xfrm>
            <a:off x="763855" y="3348110"/>
            <a:ext cx="10498993" cy="2307102"/>
          </a:xfrm>
          <a:prstGeom prst="rect">
            <a:avLst/>
          </a:prstGeom>
        </p:spPr>
      </p:pic>
      <p:sp>
        <p:nvSpPr>
          <p:cNvPr id="5" name="Marcador de contenido 2"/>
          <p:cNvSpPr txBox="1">
            <a:spLocks/>
          </p:cNvSpPr>
          <p:nvPr/>
        </p:nvSpPr>
        <p:spPr>
          <a:xfrm>
            <a:off x="406790" y="1690688"/>
            <a:ext cx="11213124" cy="13057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4000" dirty="0"/>
              <a:t>El 60% de usuarios solo añaden información básica.</a:t>
            </a:r>
          </a:p>
          <a:p>
            <a:pPr marL="0" indent="0">
              <a:buNone/>
            </a:pPr>
            <a:endParaRPr lang="es-ES" sz="4400" dirty="0"/>
          </a:p>
          <a:p>
            <a:pPr lvl="1"/>
            <a:endParaRPr lang="es-ES" sz="4000" dirty="0"/>
          </a:p>
        </p:txBody>
      </p:sp>
    </p:spTree>
    <p:extLst>
      <p:ext uri="{BB962C8B-B14F-4D97-AF65-F5344CB8AC3E}">
        <p14:creationId xmlns:p14="http://schemas.microsoft.com/office/powerpoint/2010/main" val="2357303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Experiencia</a:t>
            </a:r>
            <a:endParaRPr lang="es-EC" b="1" dirty="0"/>
          </a:p>
        </p:txBody>
      </p:sp>
      <p:sp>
        <p:nvSpPr>
          <p:cNvPr id="5" name="Marcador de contenido 2"/>
          <p:cNvSpPr txBox="1">
            <a:spLocks/>
          </p:cNvSpPr>
          <p:nvPr/>
        </p:nvSpPr>
        <p:spPr>
          <a:xfrm>
            <a:off x="406791" y="1690688"/>
            <a:ext cx="11378418" cy="6304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4000" dirty="0"/>
              <a:t>Mientras mas detallado, ¡MEJOR!</a:t>
            </a:r>
          </a:p>
          <a:p>
            <a:pPr lvl="1"/>
            <a:endParaRPr lang="es-ES" sz="3600" dirty="0"/>
          </a:p>
        </p:txBody>
      </p:sp>
      <p:pic>
        <p:nvPicPr>
          <p:cNvPr id="6" name="Imagen 5"/>
          <p:cNvPicPr>
            <a:picLocks noChangeAspect="1"/>
          </p:cNvPicPr>
          <p:nvPr/>
        </p:nvPicPr>
        <p:blipFill rotWithShape="1">
          <a:blip r:embed="rId2"/>
          <a:srcRect l="8877" t="30817" r="33927" b="15721"/>
          <a:stretch/>
        </p:blipFill>
        <p:spPr>
          <a:xfrm>
            <a:off x="2261382" y="2548819"/>
            <a:ext cx="7441810" cy="3910818"/>
          </a:xfrm>
          <a:prstGeom prst="rect">
            <a:avLst/>
          </a:prstGeom>
        </p:spPr>
      </p:pic>
    </p:spTree>
    <p:extLst>
      <p:ext uri="{BB962C8B-B14F-4D97-AF65-F5344CB8AC3E}">
        <p14:creationId xmlns:p14="http://schemas.microsoft.com/office/powerpoint/2010/main" val="38486190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Experiencia</a:t>
            </a:r>
            <a:endParaRPr lang="es-EC" b="1"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42668700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86238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LinkedIn Skills and </a:t>
            </a:r>
            <a:r>
              <a:rPr lang="es-ES" b="1" dirty="0" err="1"/>
              <a:t>Endorsements</a:t>
            </a:r>
            <a:endParaRPr lang="es-EC" b="1"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597200423"/>
              </p:ext>
            </p:extLst>
          </p:nvPr>
        </p:nvGraphicFramePr>
        <p:xfrm>
          <a:off x="140677" y="1378634"/>
          <a:ext cx="11760591" cy="5303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a 8"/>
          <p:cNvGraphicFramePr/>
          <p:nvPr>
            <p:extLst>
              <p:ext uri="{D42A27DB-BD31-4B8C-83A1-F6EECF244321}">
                <p14:modId xmlns:p14="http://schemas.microsoft.com/office/powerpoint/2010/main" val="3191047783"/>
              </p:ext>
            </p:extLst>
          </p:nvPr>
        </p:nvGraphicFramePr>
        <p:xfrm>
          <a:off x="2214880" y="1298786"/>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649885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LinkedIn Skills and </a:t>
            </a:r>
            <a:r>
              <a:rPr lang="es-ES" b="1" dirty="0" err="1"/>
              <a:t>Endorsements</a:t>
            </a:r>
            <a:endParaRPr lang="es-EC" b="1" dirty="0"/>
          </a:p>
        </p:txBody>
      </p:sp>
      <p:pic>
        <p:nvPicPr>
          <p:cNvPr id="4" name="Marcador de contenido 3"/>
          <p:cNvPicPr>
            <a:picLocks noGrp="1" noChangeAspect="1"/>
          </p:cNvPicPr>
          <p:nvPr>
            <p:ph idx="1"/>
          </p:nvPr>
        </p:nvPicPr>
        <p:blipFill rotWithShape="1">
          <a:blip r:embed="rId2"/>
          <a:srcRect l="8255" t="34589" r="33744" b="26028"/>
          <a:stretch/>
        </p:blipFill>
        <p:spPr>
          <a:xfrm>
            <a:off x="1493519" y="1981200"/>
            <a:ext cx="9860281" cy="3764280"/>
          </a:xfrm>
          <a:prstGeom prst="rect">
            <a:avLst/>
          </a:prstGeom>
        </p:spPr>
      </p:pic>
    </p:spTree>
    <p:extLst>
      <p:ext uri="{BB962C8B-B14F-4D97-AF65-F5344CB8AC3E}">
        <p14:creationId xmlns:p14="http://schemas.microsoft.com/office/powerpoint/2010/main" val="31729655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LinkedIn Skills and </a:t>
            </a:r>
            <a:r>
              <a:rPr lang="es-ES" b="1" dirty="0" err="1"/>
              <a:t>Endorsements</a:t>
            </a:r>
            <a:endParaRPr lang="es-EC" b="1" dirty="0"/>
          </a:p>
        </p:txBody>
      </p:sp>
      <p:pic>
        <p:nvPicPr>
          <p:cNvPr id="5" name="Imagen 4"/>
          <p:cNvPicPr>
            <a:picLocks noChangeAspect="1"/>
          </p:cNvPicPr>
          <p:nvPr/>
        </p:nvPicPr>
        <p:blipFill rotWithShape="1">
          <a:blip r:embed="rId2"/>
          <a:srcRect l="21655" t="18125" r="21655" b="29255"/>
          <a:stretch/>
        </p:blipFill>
        <p:spPr>
          <a:xfrm>
            <a:off x="3474720" y="1740218"/>
            <a:ext cx="8412480" cy="4390073"/>
          </a:xfrm>
          <a:prstGeom prst="rect">
            <a:avLst/>
          </a:prstGeom>
        </p:spPr>
      </p:pic>
      <p:sp>
        <p:nvSpPr>
          <p:cNvPr id="7" name="Marcador de contenido 2"/>
          <p:cNvSpPr>
            <a:spLocks noGrp="1"/>
          </p:cNvSpPr>
          <p:nvPr>
            <p:ph idx="1"/>
          </p:nvPr>
        </p:nvSpPr>
        <p:spPr>
          <a:xfrm>
            <a:off x="212188" y="1828483"/>
            <a:ext cx="2820572" cy="4038917"/>
          </a:xfrm>
        </p:spPr>
        <p:txBody>
          <a:bodyPr/>
          <a:lstStyle/>
          <a:p>
            <a:endParaRPr lang="es-ES" dirty="0"/>
          </a:p>
          <a:p>
            <a:r>
              <a:rPr lang="es-ES" dirty="0"/>
              <a:t>Selecciona las aptitudes que están mas acorde a tu perfil.</a:t>
            </a:r>
          </a:p>
        </p:txBody>
      </p:sp>
    </p:spTree>
    <p:extLst>
      <p:ext uri="{BB962C8B-B14F-4D97-AF65-F5344CB8AC3E}">
        <p14:creationId xmlns:p14="http://schemas.microsoft.com/office/powerpoint/2010/main" val="33473003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LinkedIn Skills and </a:t>
            </a:r>
            <a:r>
              <a:rPr lang="es-ES" b="1" dirty="0" err="1"/>
              <a:t>Endorsements</a:t>
            </a:r>
            <a:endParaRPr lang="es-EC" b="1" dirty="0"/>
          </a:p>
        </p:txBody>
      </p:sp>
      <p:pic>
        <p:nvPicPr>
          <p:cNvPr id="6" name="Imagen 5"/>
          <p:cNvPicPr>
            <a:picLocks noChangeAspect="1"/>
          </p:cNvPicPr>
          <p:nvPr/>
        </p:nvPicPr>
        <p:blipFill rotWithShape="1">
          <a:blip r:embed="rId2"/>
          <a:srcRect l="22123" t="17707" r="21771" b="28959"/>
          <a:stretch/>
        </p:blipFill>
        <p:spPr>
          <a:xfrm>
            <a:off x="4053840" y="1797368"/>
            <a:ext cx="7299960" cy="3901440"/>
          </a:xfrm>
          <a:prstGeom prst="rect">
            <a:avLst/>
          </a:prstGeom>
        </p:spPr>
      </p:pic>
      <p:sp>
        <p:nvSpPr>
          <p:cNvPr id="7" name="Marcador de contenido 2"/>
          <p:cNvSpPr>
            <a:spLocks noGrp="1"/>
          </p:cNvSpPr>
          <p:nvPr>
            <p:ph idx="1"/>
          </p:nvPr>
        </p:nvSpPr>
        <p:spPr>
          <a:xfrm>
            <a:off x="471268" y="1904683"/>
            <a:ext cx="2820572" cy="4038917"/>
          </a:xfrm>
        </p:spPr>
        <p:txBody>
          <a:bodyPr/>
          <a:lstStyle/>
          <a:p>
            <a:endParaRPr lang="es-ES" dirty="0"/>
          </a:p>
          <a:p>
            <a:r>
              <a:rPr lang="es-ES" dirty="0"/>
              <a:t>Evalúalas mediante </a:t>
            </a:r>
            <a:r>
              <a:rPr lang="es-ES" dirty="0" err="1"/>
              <a:t>LinkedIn</a:t>
            </a:r>
            <a:r>
              <a:rPr lang="es-ES" dirty="0"/>
              <a:t>.</a:t>
            </a:r>
          </a:p>
          <a:p>
            <a:r>
              <a:rPr lang="es-ES" dirty="0"/>
              <a:t>El 68% de los usuarios no utilizan esta herramienta.</a:t>
            </a:r>
          </a:p>
        </p:txBody>
      </p:sp>
    </p:spTree>
    <p:extLst>
      <p:ext uri="{BB962C8B-B14F-4D97-AF65-F5344CB8AC3E}">
        <p14:creationId xmlns:p14="http://schemas.microsoft.com/office/powerpoint/2010/main" val="25116897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LinkedIn Skills and </a:t>
            </a:r>
            <a:r>
              <a:rPr lang="es-ES" b="1" dirty="0" err="1"/>
              <a:t>Endorsements</a:t>
            </a:r>
            <a:endParaRPr lang="es-EC" b="1" dirty="0"/>
          </a:p>
        </p:txBody>
      </p:sp>
      <p:pic>
        <p:nvPicPr>
          <p:cNvPr id="7" name="Imagen 6"/>
          <p:cNvPicPr>
            <a:picLocks noChangeAspect="1"/>
          </p:cNvPicPr>
          <p:nvPr/>
        </p:nvPicPr>
        <p:blipFill rotWithShape="1">
          <a:blip r:embed="rId2"/>
          <a:srcRect l="688" t="27501" r="74597" b="12499"/>
          <a:stretch/>
        </p:blipFill>
        <p:spPr>
          <a:xfrm>
            <a:off x="8610600" y="1629569"/>
            <a:ext cx="3215640" cy="4389120"/>
          </a:xfrm>
          <a:prstGeom prst="rect">
            <a:avLst/>
          </a:prstGeom>
        </p:spPr>
      </p:pic>
      <p:pic>
        <p:nvPicPr>
          <p:cNvPr id="8" name="Imagen 7"/>
          <p:cNvPicPr>
            <a:picLocks noChangeAspect="1"/>
          </p:cNvPicPr>
          <p:nvPr/>
        </p:nvPicPr>
        <p:blipFill rotWithShape="1">
          <a:blip r:embed="rId3"/>
          <a:srcRect l="8536" t="33125" r="33837" b="23542"/>
          <a:stretch/>
        </p:blipFill>
        <p:spPr>
          <a:xfrm>
            <a:off x="838200" y="2848769"/>
            <a:ext cx="7498080" cy="3169920"/>
          </a:xfrm>
          <a:prstGeom prst="rect">
            <a:avLst/>
          </a:prstGeom>
        </p:spPr>
      </p:pic>
      <p:sp>
        <p:nvSpPr>
          <p:cNvPr id="9" name="Marcador de contenido 2"/>
          <p:cNvSpPr>
            <a:spLocks noGrp="1"/>
          </p:cNvSpPr>
          <p:nvPr>
            <p:ph idx="1"/>
          </p:nvPr>
        </p:nvSpPr>
        <p:spPr>
          <a:xfrm>
            <a:off x="471268" y="1690688"/>
            <a:ext cx="7865012" cy="4038917"/>
          </a:xfrm>
        </p:spPr>
        <p:txBody>
          <a:bodyPr/>
          <a:lstStyle/>
          <a:p>
            <a:r>
              <a:rPr lang="es-ES" b="1" dirty="0"/>
              <a:t>Solicita una validación.</a:t>
            </a:r>
          </a:p>
          <a:p>
            <a:pPr lvl="1"/>
            <a:r>
              <a:rPr lang="es-ES" dirty="0"/>
              <a:t>Solo de personas que trabajan o trabajaron contigo</a:t>
            </a:r>
          </a:p>
        </p:txBody>
      </p:sp>
    </p:spTree>
    <p:extLst>
      <p:ext uri="{BB962C8B-B14F-4D97-AF65-F5344CB8AC3E}">
        <p14:creationId xmlns:p14="http://schemas.microsoft.com/office/powerpoint/2010/main" val="30144158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Recomendaciones</a:t>
            </a:r>
            <a:endParaRPr lang="es-EC" b="1" dirty="0"/>
          </a:p>
        </p:txBody>
      </p:sp>
      <p:sp>
        <p:nvSpPr>
          <p:cNvPr id="3" name="Marcador de contenido 2"/>
          <p:cNvSpPr>
            <a:spLocks noGrp="1"/>
          </p:cNvSpPr>
          <p:nvPr>
            <p:ph idx="1"/>
          </p:nvPr>
        </p:nvSpPr>
        <p:spPr>
          <a:xfrm>
            <a:off x="838200" y="1500822"/>
            <a:ext cx="10515600" cy="4351338"/>
          </a:xfrm>
        </p:spPr>
        <p:txBody>
          <a:bodyPr/>
          <a:lstStyle/>
          <a:p>
            <a:r>
              <a:rPr lang="es-ES" dirty="0"/>
              <a:t>Solo aprobar las que sean mas relevantes con tu </a:t>
            </a:r>
            <a:r>
              <a:rPr lang="es-ES" dirty="0" err="1"/>
              <a:t>expertise</a:t>
            </a:r>
            <a:r>
              <a:rPr lang="es-ES" dirty="0"/>
              <a:t>, </a:t>
            </a:r>
            <a:r>
              <a:rPr lang="es-ES" dirty="0" err="1"/>
              <a:t>skill</a:t>
            </a:r>
            <a:r>
              <a:rPr lang="es-ES" dirty="0"/>
              <a:t> set, ética y profesionalismo.</a:t>
            </a:r>
          </a:p>
          <a:p>
            <a:r>
              <a:rPr lang="es-ES" dirty="0"/>
              <a:t>Recomendaciones profesionales mas no personales, evitar “es una gran amiga, nos conocemos desde la infancia, </a:t>
            </a:r>
            <a:r>
              <a:rPr lang="es-ES" dirty="0" err="1"/>
              <a:t>etc</a:t>
            </a:r>
            <a:r>
              <a:rPr lang="es-ES" dirty="0"/>
              <a:t>”.</a:t>
            </a:r>
          </a:p>
          <a:p>
            <a:pPr lvl="1"/>
            <a:endParaRPr lang="es-EC" dirty="0"/>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11512" t="20483" r="1178" b="21603"/>
          <a:stretch/>
        </p:blipFill>
        <p:spPr>
          <a:xfrm>
            <a:off x="816126" y="3505200"/>
            <a:ext cx="10537674" cy="2239034"/>
          </a:xfrm>
          <a:prstGeom prst="rect">
            <a:avLst/>
          </a:prstGeom>
        </p:spPr>
      </p:pic>
    </p:spTree>
    <p:extLst>
      <p:ext uri="{BB962C8B-B14F-4D97-AF65-F5344CB8AC3E}">
        <p14:creationId xmlns:p14="http://schemas.microsoft.com/office/powerpoint/2010/main" val="14490848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0609" y="4771292"/>
            <a:ext cx="2921391" cy="2086708"/>
          </a:xfrm>
          <a:prstGeom prst="rect">
            <a:avLst/>
          </a:prstGeom>
        </p:spPr>
      </p:pic>
      <p:sp>
        <p:nvSpPr>
          <p:cNvPr id="2" name="Título 1"/>
          <p:cNvSpPr>
            <a:spLocks noGrp="1"/>
          </p:cNvSpPr>
          <p:nvPr>
            <p:ph type="title"/>
          </p:nvPr>
        </p:nvSpPr>
        <p:spPr/>
        <p:txBody>
          <a:bodyPr/>
          <a:lstStyle/>
          <a:p>
            <a:pPr algn="ctr"/>
            <a:r>
              <a:rPr lang="es-ES" b="1" dirty="0"/>
              <a:t>¿Qué es </a:t>
            </a:r>
            <a:r>
              <a:rPr lang="es-ES" b="1" dirty="0" err="1"/>
              <a:t>LinkedIn</a:t>
            </a:r>
            <a:r>
              <a:rPr lang="es-ES" b="1" dirty="0"/>
              <a:t>?</a:t>
            </a:r>
            <a:endParaRPr lang="es-EC" b="1" dirty="0"/>
          </a:p>
        </p:txBody>
      </p:sp>
      <p:sp>
        <p:nvSpPr>
          <p:cNvPr id="3" name="Marcador de contenido 2"/>
          <p:cNvSpPr>
            <a:spLocks noGrp="1"/>
          </p:cNvSpPr>
          <p:nvPr>
            <p:ph idx="1"/>
          </p:nvPr>
        </p:nvSpPr>
        <p:spPr>
          <a:xfrm>
            <a:off x="838200" y="2250831"/>
            <a:ext cx="10515600" cy="3926132"/>
          </a:xfrm>
        </p:spPr>
        <p:txBody>
          <a:bodyPr/>
          <a:lstStyle/>
          <a:p>
            <a:r>
              <a:rPr lang="es-ES" dirty="0"/>
              <a:t>Plataforma #1 de networking profesional.</a:t>
            </a:r>
          </a:p>
          <a:p>
            <a:r>
              <a:rPr lang="es-ES" dirty="0"/>
              <a:t>El 75% de los profesionales a nivel mundial lo usan.</a:t>
            </a:r>
          </a:p>
          <a:p>
            <a:r>
              <a:rPr lang="es-ES" dirty="0"/>
              <a:t>Ha logrado disminuir el “gap” o brecha entre empresas/clientes y candidatos.</a:t>
            </a:r>
          </a:p>
          <a:p>
            <a:r>
              <a:rPr lang="es-ES" dirty="0"/>
              <a:t>Como toda red social representa directamente al usuario.</a:t>
            </a:r>
            <a:endParaRPr lang="es-EC" dirty="0"/>
          </a:p>
        </p:txBody>
      </p:sp>
    </p:spTree>
    <p:extLst>
      <p:ext uri="{BB962C8B-B14F-4D97-AF65-F5344CB8AC3E}">
        <p14:creationId xmlns:p14="http://schemas.microsoft.com/office/powerpoint/2010/main" val="37250814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rotWithShape="1">
          <a:blip r:embed="rId2"/>
          <a:srcRect l="29718" t="31244" r="5694" b="13419"/>
          <a:stretch/>
        </p:blipFill>
        <p:spPr>
          <a:xfrm>
            <a:off x="2115130" y="2445611"/>
            <a:ext cx="7961740" cy="3835230"/>
          </a:xfrm>
          <a:prstGeom prst="rect">
            <a:avLst/>
          </a:prstGeom>
        </p:spPr>
      </p:pic>
      <p:sp>
        <p:nvSpPr>
          <p:cNvPr id="6" name="Título 5"/>
          <p:cNvSpPr>
            <a:spLocks noGrp="1"/>
          </p:cNvSpPr>
          <p:nvPr>
            <p:ph type="title"/>
          </p:nvPr>
        </p:nvSpPr>
        <p:spPr/>
        <p:txBody>
          <a:bodyPr/>
          <a:lstStyle/>
          <a:p>
            <a:r>
              <a:rPr lang="es-ES" b="1" dirty="0"/>
              <a:t>Bueno y ¿Ahora?</a:t>
            </a:r>
            <a:endParaRPr lang="es-EC" b="1" dirty="0"/>
          </a:p>
        </p:txBody>
      </p:sp>
      <p:sp>
        <p:nvSpPr>
          <p:cNvPr id="4" name="Marcador de contenido 2">
            <a:extLst>
              <a:ext uri="{FF2B5EF4-FFF2-40B4-BE49-F238E27FC236}">
                <a16:creationId xmlns:a16="http://schemas.microsoft.com/office/drawing/2014/main" xmlns="" id="{BAF5BA76-0C75-428E-B5E8-64F1F0663572}"/>
              </a:ext>
            </a:extLst>
          </p:cNvPr>
          <p:cNvSpPr txBox="1">
            <a:spLocks/>
          </p:cNvSpPr>
          <p:nvPr/>
        </p:nvSpPr>
        <p:spPr>
          <a:xfrm>
            <a:off x="471267" y="1690689"/>
            <a:ext cx="11005115" cy="601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Maneja de forma eficiente tus configuraciones de privacidad.</a:t>
            </a:r>
          </a:p>
        </p:txBody>
      </p:sp>
    </p:spTree>
    <p:extLst>
      <p:ext uri="{BB962C8B-B14F-4D97-AF65-F5344CB8AC3E}">
        <p14:creationId xmlns:p14="http://schemas.microsoft.com/office/powerpoint/2010/main" val="24752286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b="1" dirty="0"/>
              <a:t>Aplicaciones y alertas de trabajo</a:t>
            </a:r>
          </a:p>
        </p:txBody>
      </p:sp>
      <p:pic>
        <p:nvPicPr>
          <p:cNvPr id="4" name="Marcador de contenido 3"/>
          <p:cNvPicPr>
            <a:picLocks noGrp="1" noChangeAspect="1"/>
          </p:cNvPicPr>
          <p:nvPr>
            <p:ph idx="1"/>
          </p:nvPr>
        </p:nvPicPr>
        <p:blipFill rotWithShape="1">
          <a:blip r:embed="rId2"/>
          <a:srcRect l="34444" t="27391" r="13375" b="5713"/>
          <a:stretch/>
        </p:blipFill>
        <p:spPr>
          <a:xfrm>
            <a:off x="4739640" y="1725686"/>
            <a:ext cx="6614160" cy="4767189"/>
          </a:xfrm>
          <a:prstGeom prst="rect">
            <a:avLst/>
          </a:prstGeom>
        </p:spPr>
      </p:pic>
      <p:sp>
        <p:nvSpPr>
          <p:cNvPr id="5" name="Marcador de contenido 2">
            <a:extLst>
              <a:ext uri="{FF2B5EF4-FFF2-40B4-BE49-F238E27FC236}">
                <a16:creationId xmlns:a16="http://schemas.microsoft.com/office/drawing/2014/main" xmlns="" id="{C25358C0-95AC-410F-BE01-687AFB422207}"/>
              </a:ext>
            </a:extLst>
          </p:cNvPr>
          <p:cNvSpPr txBox="1">
            <a:spLocks/>
          </p:cNvSpPr>
          <p:nvPr/>
        </p:nvSpPr>
        <p:spPr>
          <a:xfrm>
            <a:off x="471267" y="2385391"/>
            <a:ext cx="4268373" cy="3962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Maneja de forma eficiente tus configuraciones de privacidad.</a:t>
            </a:r>
          </a:p>
          <a:p>
            <a:endParaRPr lang="es-ES" dirty="0"/>
          </a:p>
          <a:p>
            <a:r>
              <a:rPr lang="es-ES" dirty="0"/>
              <a:t>Verifica la opción de “interés en nuevas oportunidades”</a:t>
            </a:r>
          </a:p>
          <a:p>
            <a:endParaRPr lang="es-ES" dirty="0"/>
          </a:p>
        </p:txBody>
      </p:sp>
    </p:spTree>
    <p:extLst>
      <p:ext uri="{BB962C8B-B14F-4D97-AF65-F5344CB8AC3E}">
        <p14:creationId xmlns:p14="http://schemas.microsoft.com/office/powerpoint/2010/main" val="6083229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b="1" dirty="0"/>
              <a:t>Aplicaciones y alertas de trabajo</a:t>
            </a:r>
          </a:p>
        </p:txBody>
      </p:sp>
      <p:pic>
        <p:nvPicPr>
          <p:cNvPr id="4" name="Marcador de contenido 3"/>
          <p:cNvPicPr>
            <a:picLocks noGrp="1" noChangeAspect="1"/>
          </p:cNvPicPr>
          <p:nvPr>
            <p:ph idx="1"/>
          </p:nvPr>
        </p:nvPicPr>
        <p:blipFill rotWithShape="1">
          <a:blip r:embed="rId2"/>
          <a:srcRect l="15935" t="18986" r="17904" b="5713"/>
          <a:stretch/>
        </p:blipFill>
        <p:spPr>
          <a:xfrm>
            <a:off x="3587995" y="1422332"/>
            <a:ext cx="7765805" cy="4969192"/>
          </a:xfrm>
          <a:prstGeom prst="rect">
            <a:avLst/>
          </a:prstGeom>
        </p:spPr>
      </p:pic>
      <p:sp>
        <p:nvSpPr>
          <p:cNvPr id="5" name="Marcador de contenido 2">
            <a:extLst>
              <a:ext uri="{FF2B5EF4-FFF2-40B4-BE49-F238E27FC236}">
                <a16:creationId xmlns:a16="http://schemas.microsoft.com/office/drawing/2014/main" xmlns="" id="{01D47558-2886-413B-818C-B551226EE7B9}"/>
              </a:ext>
            </a:extLst>
          </p:cNvPr>
          <p:cNvSpPr txBox="1">
            <a:spLocks/>
          </p:cNvSpPr>
          <p:nvPr/>
        </p:nvSpPr>
        <p:spPr>
          <a:xfrm>
            <a:off x="338747" y="2059906"/>
            <a:ext cx="3116728" cy="3962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Mantén actualizada tu información de contacto.</a:t>
            </a:r>
          </a:p>
          <a:p>
            <a:endParaRPr lang="es-ES" dirty="0"/>
          </a:p>
          <a:p>
            <a:r>
              <a:rPr lang="es-ES" dirty="0"/>
              <a:t>Es preferente que tengas cargado tu CV.</a:t>
            </a:r>
          </a:p>
          <a:p>
            <a:endParaRPr lang="es-ES" dirty="0"/>
          </a:p>
        </p:txBody>
      </p:sp>
    </p:spTree>
    <p:extLst>
      <p:ext uri="{BB962C8B-B14F-4D97-AF65-F5344CB8AC3E}">
        <p14:creationId xmlns:p14="http://schemas.microsoft.com/office/powerpoint/2010/main" val="39405487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C"/>
          </a:p>
        </p:txBody>
      </p:sp>
      <p:sp>
        <p:nvSpPr>
          <p:cNvPr id="3" name="Marcador de contenido 2"/>
          <p:cNvSpPr>
            <a:spLocks noGrp="1"/>
          </p:cNvSpPr>
          <p:nvPr>
            <p:ph idx="1"/>
          </p:nvPr>
        </p:nvSpPr>
        <p:spPr>
          <a:xfrm>
            <a:off x="268356" y="2663687"/>
            <a:ext cx="2527853" cy="2080591"/>
          </a:xfrm>
        </p:spPr>
        <p:txBody>
          <a:bodyPr/>
          <a:lstStyle/>
          <a:p>
            <a:r>
              <a:rPr lang="es-EC" dirty="0"/>
              <a:t>Busca ofertas de empleo.</a:t>
            </a:r>
          </a:p>
          <a:p>
            <a:r>
              <a:rPr lang="es-EC" dirty="0"/>
              <a:t>Crea Alertas de empleo.</a:t>
            </a:r>
          </a:p>
        </p:txBody>
      </p:sp>
      <p:pic>
        <p:nvPicPr>
          <p:cNvPr id="4" name="Imagen 3"/>
          <p:cNvPicPr>
            <a:picLocks noChangeAspect="1"/>
          </p:cNvPicPr>
          <p:nvPr/>
        </p:nvPicPr>
        <p:blipFill rotWithShape="1">
          <a:blip r:embed="rId2"/>
          <a:srcRect l="16501" t="13541" r="16735" b="5000"/>
          <a:stretch/>
        </p:blipFill>
        <p:spPr>
          <a:xfrm>
            <a:off x="2958547" y="449580"/>
            <a:ext cx="8686800" cy="5958840"/>
          </a:xfrm>
          <a:prstGeom prst="rect">
            <a:avLst/>
          </a:prstGeom>
        </p:spPr>
      </p:pic>
    </p:spTree>
    <p:extLst>
      <p:ext uri="{BB962C8B-B14F-4D97-AF65-F5344CB8AC3E}">
        <p14:creationId xmlns:p14="http://schemas.microsoft.com/office/powerpoint/2010/main" val="34735394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b="1" dirty="0"/>
              <a:t>Aplicaciones y alertas de trabajo</a:t>
            </a:r>
          </a:p>
        </p:txBody>
      </p:sp>
      <p:sp>
        <p:nvSpPr>
          <p:cNvPr id="3" name="Marcador de contenido 2"/>
          <p:cNvSpPr>
            <a:spLocks noGrp="1"/>
          </p:cNvSpPr>
          <p:nvPr>
            <p:ph idx="1"/>
          </p:nvPr>
        </p:nvSpPr>
        <p:spPr>
          <a:xfrm>
            <a:off x="838200" y="1825625"/>
            <a:ext cx="10515600" cy="1076601"/>
          </a:xfrm>
        </p:spPr>
        <p:txBody>
          <a:bodyPr/>
          <a:lstStyle/>
          <a:p>
            <a:r>
              <a:rPr lang="es-EC" b="1" dirty="0"/>
              <a:t>Consejo: crear alertas diarias.</a:t>
            </a:r>
          </a:p>
          <a:p>
            <a:pPr lvl="1"/>
            <a:r>
              <a:rPr lang="es-EC" dirty="0"/>
              <a:t>Optimización de tiempos de búsqueda de trabajo.</a:t>
            </a:r>
          </a:p>
        </p:txBody>
      </p:sp>
      <p:pic>
        <p:nvPicPr>
          <p:cNvPr id="4" name="Imagen 3"/>
          <p:cNvPicPr>
            <a:picLocks noChangeAspect="1"/>
          </p:cNvPicPr>
          <p:nvPr/>
        </p:nvPicPr>
        <p:blipFill rotWithShape="1">
          <a:blip r:embed="rId2"/>
          <a:srcRect l="27277" t="16667" r="27159" b="43125"/>
          <a:stretch/>
        </p:blipFill>
        <p:spPr>
          <a:xfrm>
            <a:off x="2734255" y="3029682"/>
            <a:ext cx="6343485" cy="3147281"/>
          </a:xfrm>
          <a:prstGeom prst="rect">
            <a:avLst/>
          </a:prstGeom>
        </p:spPr>
      </p:pic>
    </p:spTree>
    <p:extLst>
      <p:ext uri="{BB962C8B-B14F-4D97-AF65-F5344CB8AC3E}">
        <p14:creationId xmlns:p14="http://schemas.microsoft.com/office/powerpoint/2010/main" val="27109835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b="1" dirty="0"/>
              <a:t>Aplicaciones y alertas de trabajo</a:t>
            </a:r>
          </a:p>
        </p:txBody>
      </p:sp>
      <p:sp>
        <p:nvSpPr>
          <p:cNvPr id="3" name="Marcador de contenido 2"/>
          <p:cNvSpPr>
            <a:spLocks noGrp="1"/>
          </p:cNvSpPr>
          <p:nvPr>
            <p:ph idx="1"/>
          </p:nvPr>
        </p:nvSpPr>
        <p:spPr>
          <a:xfrm>
            <a:off x="838200" y="1825625"/>
            <a:ext cx="3190461" cy="4666614"/>
          </a:xfrm>
        </p:spPr>
        <p:txBody>
          <a:bodyPr>
            <a:normAutofit fontScale="92500"/>
          </a:bodyPr>
          <a:lstStyle/>
          <a:p>
            <a:r>
              <a:rPr lang="es-EC" b="1" dirty="0"/>
              <a:t>Gestiona tus alertas.</a:t>
            </a:r>
          </a:p>
          <a:p>
            <a:pPr lvl="1"/>
            <a:r>
              <a:rPr lang="es-EC" dirty="0"/>
              <a:t>Utiliza </a:t>
            </a:r>
            <a:r>
              <a:rPr lang="es-EC" dirty="0" err="1"/>
              <a:t>keywords</a:t>
            </a:r>
            <a:r>
              <a:rPr lang="es-EC" dirty="0"/>
              <a:t> de acuerdo a tu área de experiencia.</a:t>
            </a:r>
          </a:p>
          <a:p>
            <a:pPr lvl="1"/>
            <a:endParaRPr lang="es-EC" dirty="0"/>
          </a:p>
          <a:p>
            <a:r>
              <a:rPr lang="es-EC" b="1" dirty="0"/>
              <a:t>Activa las recomendaciones de empleo.</a:t>
            </a:r>
          </a:p>
          <a:p>
            <a:pPr lvl="1"/>
            <a:r>
              <a:rPr lang="es-EC" dirty="0"/>
              <a:t>50% de los usuarios de LinkedIn no utilizan estas opciones.</a:t>
            </a:r>
          </a:p>
        </p:txBody>
      </p:sp>
      <p:pic>
        <p:nvPicPr>
          <p:cNvPr id="4" name="Imagen 3"/>
          <p:cNvPicPr>
            <a:picLocks noChangeAspect="1"/>
          </p:cNvPicPr>
          <p:nvPr/>
        </p:nvPicPr>
        <p:blipFill rotWithShape="1">
          <a:blip r:embed="rId2"/>
          <a:srcRect l="27627" t="16875" r="28450" b="19332"/>
          <a:stretch/>
        </p:blipFill>
        <p:spPr>
          <a:xfrm>
            <a:off x="5404236" y="1690688"/>
            <a:ext cx="5715000" cy="4666615"/>
          </a:xfrm>
          <a:prstGeom prst="rect">
            <a:avLst/>
          </a:prstGeom>
        </p:spPr>
      </p:pic>
    </p:spTree>
    <p:extLst>
      <p:ext uri="{BB962C8B-B14F-4D97-AF65-F5344CB8AC3E}">
        <p14:creationId xmlns:p14="http://schemas.microsoft.com/office/powerpoint/2010/main" val="3595513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AE065A9-6F0D-4BEB-AF64-D294BE45B622}"/>
              </a:ext>
            </a:extLst>
          </p:cNvPr>
          <p:cNvSpPr>
            <a:spLocks noGrp="1"/>
          </p:cNvSpPr>
          <p:nvPr>
            <p:ph type="title"/>
          </p:nvPr>
        </p:nvSpPr>
        <p:spPr/>
        <p:txBody>
          <a:bodyPr/>
          <a:lstStyle/>
          <a:p>
            <a:pPr algn="ctr"/>
            <a:r>
              <a:rPr lang="es-ES" b="1" dirty="0"/>
              <a:t>El reclutador y tu LinkedIn</a:t>
            </a:r>
          </a:p>
        </p:txBody>
      </p:sp>
      <p:pic>
        <p:nvPicPr>
          <p:cNvPr id="4" name="Marcador de contenido 3">
            <a:extLst>
              <a:ext uri="{FF2B5EF4-FFF2-40B4-BE49-F238E27FC236}">
                <a16:creationId xmlns:a16="http://schemas.microsoft.com/office/drawing/2014/main" xmlns="" id="{D5EBA52A-A2FA-4EE9-BEA0-8A19A72F9199}"/>
              </a:ext>
            </a:extLst>
          </p:cNvPr>
          <p:cNvPicPr>
            <a:picLocks noGrp="1" noChangeAspect="1"/>
          </p:cNvPicPr>
          <p:nvPr>
            <p:ph idx="1"/>
          </p:nvPr>
        </p:nvPicPr>
        <p:blipFill rotWithShape="1">
          <a:blip r:embed="rId2"/>
          <a:srcRect l="45377" t="24437" r="32192" b="7343"/>
          <a:stretch/>
        </p:blipFill>
        <p:spPr>
          <a:xfrm>
            <a:off x="4906617" y="1610484"/>
            <a:ext cx="2855326" cy="4882391"/>
          </a:xfrm>
          <a:prstGeom prst="rect">
            <a:avLst/>
          </a:prstGeom>
        </p:spPr>
      </p:pic>
      <p:sp>
        <p:nvSpPr>
          <p:cNvPr id="5" name="Flecha: a la derecha 4">
            <a:extLst>
              <a:ext uri="{FF2B5EF4-FFF2-40B4-BE49-F238E27FC236}">
                <a16:creationId xmlns:a16="http://schemas.microsoft.com/office/drawing/2014/main" xmlns="" id="{156AB99C-E752-42CF-B5A4-3A1E96B0E81F}"/>
              </a:ext>
            </a:extLst>
          </p:cNvPr>
          <p:cNvSpPr/>
          <p:nvPr/>
        </p:nvSpPr>
        <p:spPr>
          <a:xfrm>
            <a:off x="2188265" y="1961324"/>
            <a:ext cx="2504661" cy="99391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6" name="Flecha: a la derecha 5">
            <a:extLst>
              <a:ext uri="{FF2B5EF4-FFF2-40B4-BE49-F238E27FC236}">
                <a16:creationId xmlns:a16="http://schemas.microsoft.com/office/drawing/2014/main" xmlns="" id="{EA5D53A6-6C0C-428D-B9E8-3A2186857450}"/>
              </a:ext>
            </a:extLst>
          </p:cNvPr>
          <p:cNvSpPr/>
          <p:nvPr/>
        </p:nvSpPr>
        <p:spPr>
          <a:xfrm>
            <a:off x="2188264" y="3554724"/>
            <a:ext cx="2504661" cy="99391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7" name="Flecha: a la derecha 6">
            <a:extLst>
              <a:ext uri="{FF2B5EF4-FFF2-40B4-BE49-F238E27FC236}">
                <a16:creationId xmlns:a16="http://schemas.microsoft.com/office/drawing/2014/main" xmlns="" id="{DFD71639-C497-4846-BBA4-B55EA42B4FEC}"/>
              </a:ext>
            </a:extLst>
          </p:cNvPr>
          <p:cNvSpPr/>
          <p:nvPr/>
        </p:nvSpPr>
        <p:spPr>
          <a:xfrm rot="10800000">
            <a:off x="7975636" y="4144445"/>
            <a:ext cx="2504661" cy="99391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19497096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9017CF3-AB8B-4019-8FD2-AF9AC6BD8AE6}"/>
              </a:ext>
            </a:extLst>
          </p:cNvPr>
          <p:cNvSpPr>
            <a:spLocks noGrp="1"/>
          </p:cNvSpPr>
          <p:nvPr>
            <p:ph type="title"/>
          </p:nvPr>
        </p:nvSpPr>
        <p:spPr/>
        <p:txBody>
          <a:bodyPr/>
          <a:lstStyle/>
          <a:p>
            <a:r>
              <a:rPr lang="es-ES" b="1" dirty="0"/>
              <a:t>Artículos y la sección “intereses”</a:t>
            </a:r>
          </a:p>
        </p:txBody>
      </p:sp>
      <p:sp>
        <p:nvSpPr>
          <p:cNvPr id="3" name="Marcador de contenido 2">
            <a:extLst>
              <a:ext uri="{FF2B5EF4-FFF2-40B4-BE49-F238E27FC236}">
                <a16:creationId xmlns:a16="http://schemas.microsoft.com/office/drawing/2014/main" xmlns="" id="{DE7695F3-F6F8-46C2-9E0B-F2816248F7CD}"/>
              </a:ext>
            </a:extLst>
          </p:cNvPr>
          <p:cNvSpPr>
            <a:spLocks noGrp="1"/>
          </p:cNvSpPr>
          <p:nvPr>
            <p:ph idx="1"/>
          </p:nvPr>
        </p:nvSpPr>
        <p:spPr/>
        <p:txBody>
          <a:bodyPr/>
          <a:lstStyle/>
          <a:p>
            <a:r>
              <a:rPr lang="es-ES" b="1" dirty="0"/>
              <a:t>Publica, publica y publica.</a:t>
            </a:r>
          </a:p>
          <a:p>
            <a:pPr lvl="1"/>
            <a:r>
              <a:rPr lang="es-ES" dirty="0"/>
              <a:t>Los artículos publicados permiten tener una mejor comprensión de tus conocimientos, </a:t>
            </a:r>
            <a:r>
              <a:rPr lang="es-ES" dirty="0" err="1"/>
              <a:t>skills</a:t>
            </a:r>
            <a:r>
              <a:rPr lang="es-ES" dirty="0"/>
              <a:t> y demás.</a:t>
            </a:r>
          </a:p>
          <a:p>
            <a:pPr lvl="1"/>
            <a:endParaRPr lang="es-ES" dirty="0"/>
          </a:p>
          <a:p>
            <a:r>
              <a:rPr lang="es-ES" b="1" dirty="0"/>
              <a:t>Mantente actualizado</a:t>
            </a:r>
          </a:p>
          <a:p>
            <a:pPr lvl="1"/>
            <a:r>
              <a:rPr lang="es-ES" dirty="0"/>
              <a:t>Ingresa a grupos.</a:t>
            </a:r>
          </a:p>
          <a:p>
            <a:pPr lvl="1"/>
            <a:r>
              <a:rPr lang="es-ES" dirty="0"/>
              <a:t>Comparte información relevante a tu profesión.</a:t>
            </a:r>
          </a:p>
          <a:p>
            <a:pPr lvl="1"/>
            <a:r>
              <a:rPr lang="es-ES" dirty="0"/>
              <a:t>Sean ACTIVOS.</a:t>
            </a:r>
          </a:p>
          <a:p>
            <a:pPr lvl="1"/>
            <a:r>
              <a:rPr lang="es-ES" dirty="0"/>
              <a:t>Sigue # que sean relevantes a tu profesión.</a:t>
            </a:r>
          </a:p>
        </p:txBody>
      </p:sp>
    </p:spTree>
    <p:extLst>
      <p:ext uri="{BB962C8B-B14F-4D97-AF65-F5344CB8AC3E}">
        <p14:creationId xmlns:p14="http://schemas.microsoft.com/office/powerpoint/2010/main" val="4598816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A754774-EB2A-43EC-9D69-3108732E78CA}"/>
              </a:ext>
            </a:extLst>
          </p:cNvPr>
          <p:cNvSpPr>
            <a:spLocks noGrp="1"/>
          </p:cNvSpPr>
          <p:nvPr>
            <p:ph type="title"/>
          </p:nvPr>
        </p:nvSpPr>
        <p:spPr/>
        <p:txBody>
          <a:bodyPr/>
          <a:lstStyle/>
          <a:p>
            <a:r>
              <a:rPr lang="es-ES" b="1" dirty="0"/>
              <a:t>Educación, certificación, cursos y demás.</a:t>
            </a:r>
          </a:p>
        </p:txBody>
      </p:sp>
      <p:sp>
        <p:nvSpPr>
          <p:cNvPr id="6" name="Marcador de contenido 2">
            <a:extLst>
              <a:ext uri="{FF2B5EF4-FFF2-40B4-BE49-F238E27FC236}">
                <a16:creationId xmlns:a16="http://schemas.microsoft.com/office/drawing/2014/main" xmlns="" id="{22A9C777-967D-404F-B646-51D97C3EC71A}"/>
              </a:ext>
            </a:extLst>
          </p:cNvPr>
          <p:cNvSpPr txBox="1">
            <a:spLocks/>
          </p:cNvSpPr>
          <p:nvPr/>
        </p:nvSpPr>
        <p:spPr>
          <a:xfrm>
            <a:off x="838200" y="2766218"/>
            <a:ext cx="4320209" cy="13255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Educación formal</a:t>
            </a:r>
          </a:p>
          <a:p>
            <a:pPr lvl="1"/>
            <a:r>
              <a:rPr lang="es-ES" dirty="0"/>
              <a:t>Es muy importante destacar si estas en curso o ya la culminaste</a:t>
            </a:r>
          </a:p>
          <a:p>
            <a:pPr lvl="1"/>
            <a:endParaRPr lang="es-ES" dirty="0"/>
          </a:p>
        </p:txBody>
      </p:sp>
      <p:pic>
        <p:nvPicPr>
          <p:cNvPr id="7" name="Imagen 6">
            <a:extLst>
              <a:ext uri="{FF2B5EF4-FFF2-40B4-BE49-F238E27FC236}">
                <a16:creationId xmlns:a16="http://schemas.microsoft.com/office/drawing/2014/main" xmlns="" id="{D7AA0273-FE0D-470B-99E2-FEDE31F3A5C3}"/>
              </a:ext>
            </a:extLst>
          </p:cNvPr>
          <p:cNvPicPr>
            <a:picLocks noChangeAspect="1"/>
          </p:cNvPicPr>
          <p:nvPr/>
        </p:nvPicPr>
        <p:blipFill rotWithShape="1">
          <a:blip r:embed="rId2"/>
          <a:srcRect l="22717" t="13703" r="22609" b="9911"/>
          <a:stretch/>
        </p:blipFill>
        <p:spPr>
          <a:xfrm>
            <a:off x="5582479" y="1608206"/>
            <a:ext cx="6093112" cy="4786175"/>
          </a:xfrm>
          <a:prstGeom prst="rect">
            <a:avLst/>
          </a:prstGeom>
        </p:spPr>
      </p:pic>
    </p:spTree>
    <p:extLst>
      <p:ext uri="{BB962C8B-B14F-4D97-AF65-F5344CB8AC3E}">
        <p14:creationId xmlns:p14="http://schemas.microsoft.com/office/powerpoint/2010/main" val="619001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A754774-EB2A-43EC-9D69-3108732E78CA}"/>
              </a:ext>
            </a:extLst>
          </p:cNvPr>
          <p:cNvSpPr>
            <a:spLocks noGrp="1"/>
          </p:cNvSpPr>
          <p:nvPr>
            <p:ph type="title"/>
          </p:nvPr>
        </p:nvSpPr>
        <p:spPr/>
        <p:txBody>
          <a:bodyPr/>
          <a:lstStyle/>
          <a:p>
            <a:r>
              <a:rPr lang="es-ES" b="1" dirty="0"/>
              <a:t>Educación, certificación, cursos y demás.</a:t>
            </a:r>
          </a:p>
        </p:txBody>
      </p:sp>
      <p:pic>
        <p:nvPicPr>
          <p:cNvPr id="4" name="Marcador de contenido 3">
            <a:extLst>
              <a:ext uri="{FF2B5EF4-FFF2-40B4-BE49-F238E27FC236}">
                <a16:creationId xmlns:a16="http://schemas.microsoft.com/office/drawing/2014/main" xmlns="" id="{0B94B11B-971F-4AB4-B386-5ED8283AF93B}"/>
              </a:ext>
            </a:extLst>
          </p:cNvPr>
          <p:cNvPicPr>
            <a:picLocks noGrp="1" noChangeAspect="1"/>
          </p:cNvPicPr>
          <p:nvPr>
            <p:ph idx="1"/>
          </p:nvPr>
        </p:nvPicPr>
        <p:blipFill rotWithShape="1">
          <a:blip r:embed="rId2"/>
          <a:srcRect l="22946" t="13474" r="22775" b="10083"/>
          <a:stretch/>
        </p:blipFill>
        <p:spPr>
          <a:xfrm>
            <a:off x="5367131" y="1690688"/>
            <a:ext cx="5777947" cy="4574968"/>
          </a:xfrm>
          <a:prstGeom prst="rect">
            <a:avLst/>
          </a:prstGeom>
        </p:spPr>
      </p:pic>
      <p:sp>
        <p:nvSpPr>
          <p:cNvPr id="6" name="Marcador de contenido 2">
            <a:extLst>
              <a:ext uri="{FF2B5EF4-FFF2-40B4-BE49-F238E27FC236}">
                <a16:creationId xmlns:a16="http://schemas.microsoft.com/office/drawing/2014/main" xmlns="" id="{22A9C777-967D-404F-B646-51D97C3EC71A}"/>
              </a:ext>
            </a:extLst>
          </p:cNvPr>
          <p:cNvSpPr txBox="1">
            <a:spLocks/>
          </p:cNvSpPr>
          <p:nvPr/>
        </p:nvSpPr>
        <p:spPr>
          <a:xfrm>
            <a:off x="838200" y="3121923"/>
            <a:ext cx="4320209"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Autoeducación:</a:t>
            </a:r>
          </a:p>
          <a:p>
            <a:pPr lvl="1"/>
            <a:r>
              <a:rPr lang="es-ES" dirty="0"/>
              <a:t>Mantén actualizada tus certificaciones.</a:t>
            </a:r>
          </a:p>
          <a:p>
            <a:pPr lvl="1"/>
            <a:endParaRPr lang="es-ES" dirty="0"/>
          </a:p>
        </p:txBody>
      </p:sp>
    </p:spTree>
    <p:extLst>
      <p:ext uri="{BB962C8B-B14F-4D97-AF65-F5344CB8AC3E}">
        <p14:creationId xmlns:p14="http://schemas.microsoft.com/office/powerpoint/2010/main" val="31689219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0609" y="4771292"/>
            <a:ext cx="2921391" cy="2086708"/>
          </a:xfrm>
          <a:prstGeom prst="rect">
            <a:avLst/>
          </a:prstGeom>
        </p:spPr>
      </p:pic>
      <p:sp>
        <p:nvSpPr>
          <p:cNvPr id="2" name="Título 1"/>
          <p:cNvSpPr>
            <a:spLocks noGrp="1"/>
          </p:cNvSpPr>
          <p:nvPr>
            <p:ph type="title"/>
          </p:nvPr>
        </p:nvSpPr>
        <p:spPr/>
        <p:txBody>
          <a:bodyPr/>
          <a:lstStyle/>
          <a:p>
            <a:pPr algn="ctr"/>
            <a:r>
              <a:rPr lang="es-ES" b="1" dirty="0"/>
              <a:t>Mantener actualizado tu perfil</a:t>
            </a:r>
            <a:endParaRPr lang="es-EC" b="1" dirty="0"/>
          </a:p>
        </p:txBody>
      </p:sp>
      <p:sp>
        <p:nvSpPr>
          <p:cNvPr id="3" name="Marcador de contenido 2"/>
          <p:cNvSpPr>
            <a:spLocks noGrp="1"/>
          </p:cNvSpPr>
          <p:nvPr>
            <p:ph idx="1"/>
          </p:nvPr>
        </p:nvSpPr>
        <p:spPr/>
        <p:txBody>
          <a:bodyPr/>
          <a:lstStyle/>
          <a:p>
            <a:pPr algn="ctr"/>
            <a:r>
              <a:rPr lang="es-ES" b="1" dirty="0">
                <a:effectLst>
                  <a:outerShdw blurRad="38100" dist="38100" dir="2700000" algn="tl">
                    <a:srgbClr val="000000">
                      <a:alpha val="43137"/>
                    </a:srgbClr>
                  </a:outerShdw>
                </a:effectLst>
              </a:rPr>
              <a:t>“No estoy buscando activamente trabajo”</a:t>
            </a:r>
          </a:p>
          <a:p>
            <a:pPr lvl="1" algn="ctr"/>
            <a:r>
              <a:rPr lang="es-ES" dirty="0"/>
              <a:t>Mantén activo tu perfil.</a:t>
            </a:r>
          </a:p>
          <a:p>
            <a:pPr lvl="1" algn="ctr"/>
            <a:r>
              <a:rPr lang="es-ES" dirty="0"/>
              <a:t>Publica artículos.</a:t>
            </a:r>
          </a:p>
          <a:p>
            <a:pPr lvl="1" algn="ctr"/>
            <a:r>
              <a:rPr lang="es-ES" dirty="0"/>
              <a:t>Comparte información</a:t>
            </a:r>
          </a:p>
          <a:p>
            <a:pPr lvl="1" algn="ctr"/>
            <a:endParaRPr lang="es-ES" dirty="0"/>
          </a:p>
          <a:p>
            <a:pPr lvl="1"/>
            <a:endParaRPr lang="es-ES" dirty="0"/>
          </a:p>
          <a:p>
            <a:pPr marL="0" indent="0" algn="ctr">
              <a:buNone/>
            </a:pPr>
            <a:r>
              <a:rPr lang="es-ES" sz="4800" b="1" dirty="0">
                <a:effectLst>
                  <a:outerShdw blurRad="38100" dist="38100" dir="2700000" algn="tl">
                    <a:srgbClr val="000000">
                      <a:alpha val="43137"/>
                    </a:srgbClr>
                  </a:outerShdw>
                </a:effectLst>
              </a:rPr>
              <a:t>“Aplico en todo y nunca me llaman”</a:t>
            </a:r>
            <a:endParaRPr lang="es-EC" sz="4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248236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A754774-EB2A-43EC-9D69-3108732E78CA}"/>
              </a:ext>
            </a:extLst>
          </p:cNvPr>
          <p:cNvSpPr>
            <a:spLocks noGrp="1"/>
          </p:cNvSpPr>
          <p:nvPr>
            <p:ph type="title"/>
          </p:nvPr>
        </p:nvSpPr>
        <p:spPr/>
        <p:txBody>
          <a:bodyPr/>
          <a:lstStyle/>
          <a:p>
            <a:r>
              <a:rPr lang="es-ES" b="1" dirty="0"/>
              <a:t>Educación, certificación, cursos y demás.</a:t>
            </a:r>
          </a:p>
        </p:txBody>
      </p:sp>
      <p:sp>
        <p:nvSpPr>
          <p:cNvPr id="6" name="Marcador de contenido 2">
            <a:extLst>
              <a:ext uri="{FF2B5EF4-FFF2-40B4-BE49-F238E27FC236}">
                <a16:creationId xmlns:a16="http://schemas.microsoft.com/office/drawing/2014/main" xmlns="" id="{22A9C777-967D-404F-B646-51D97C3EC71A}"/>
              </a:ext>
            </a:extLst>
          </p:cNvPr>
          <p:cNvSpPr txBox="1">
            <a:spLocks/>
          </p:cNvSpPr>
          <p:nvPr/>
        </p:nvSpPr>
        <p:spPr>
          <a:xfrm>
            <a:off x="811696" y="2976151"/>
            <a:ext cx="4320209" cy="2112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Autoeducación:</a:t>
            </a:r>
          </a:p>
          <a:p>
            <a:pPr lvl="1"/>
            <a:r>
              <a:rPr lang="es-ES" dirty="0"/>
              <a:t>Mantén actualizado todos los cursos que realices.</a:t>
            </a:r>
          </a:p>
          <a:p>
            <a:pPr lvl="1"/>
            <a:r>
              <a:rPr lang="es-ES" dirty="0"/>
              <a:t>Mientras mas, mejor.</a:t>
            </a:r>
          </a:p>
          <a:p>
            <a:pPr lvl="1"/>
            <a:endParaRPr lang="es-ES" dirty="0"/>
          </a:p>
        </p:txBody>
      </p:sp>
      <p:pic>
        <p:nvPicPr>
          <p:cNvPr id="7" name="Imagen 6">
            <a:extLst>
              <a:ext uri="{FF2B5EF4-FFF2-40B4-BE49-F238E27FC236}">
                <a16:creationId xmlns:a16="http://schemas.microsoft.com/office/drawing/2014/main" xmlns="" id="{CF36CB61-2300-4E00-B517-50EC9F0D93F5}"/>
              </a:ext>
            </a:extLst>
          </p:cNvPr>
          <p:cNvPicPr>
            <a:picLocks noChangeAspect="1"/>
          </p:cNvPicPr>
          <p:nvPr/>
        </p:nvPicPr>
        <p:blipFill rotWithShape="1">
          <a:blip r:embed="rId2"/>
          <a:srcRect l="23153" t="24641" r="22935" b="20372"/>
          <a:stretch/>
        </p:blipFill>
        <p:spPr>
          <a:xfrm>
            <a:off x="5035826" y="2194271"/>
            <a:ext cx="6573078" cy="3769208"/>
          </a:xfrm>
          <a:prstGeom prst="rect">
            <a:avLst/>
          </a:prstGeom>
        </p:spPr>
      </p:pic>
    </p:spTree>
    <p:extLst>
      <p:ext uri="{BB962C8B-B14F-4D97-AF65-F5344CB8AC3E}">
        <p14:creationId xmlns:p14="http://schemas.microsoft.com/office/powerpoint/2010/main" val="36017477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EC9D730-CFB4-488C-A584-3140436AE6CB}"/>
              </a:ext>
            </a:extLst>
          </p:cNvPr>
          <p:cNvSpPr>
            <a:spLocks noGrp="1"/>
          </p:cNvSpPr>
          <p:nvPr>
            <p:ph type="title"/>
          </p:nvPr>
        </p:nvSpPr>
        <p:spPr/>
        <p:txBody>
          <a:bodyPr/>
          <a:lstStyle/>
          <a:p>
            <a:pPr algn="ctr"/>
            <a:r>
              <a:rPr lang="es-ES" b="1" dirty="0"/>
              <a:t>Proyectos</a:t>
            </a:r>
            <a:r>
              <a:rPr lang="es-ES" dirty="0"/>
              <a:t> </a:t>
            </a:r>
          </a:p>
        </p:txBody>
      </p:sp>
      <p:sp>
        <p:nvSpPr>
          <p:cNvPr id="3" name="Marcador de contenido 2">
            <a:extLst>
              <a:ext uri="{FF2B5EF4-FFF2-40B4-BE49-F238E27FC236}">
                <a16:creationId xmlns:a16="http://schemas.microsoft.com/office/drawing/2014/main" xmlns="" id="{6673F4F1-D510-490E-8CA6-6DF8D664B50E}"/>
              </a:ext>
            </a:extLst>
          </p:cNvPr>
          <p:cNvSpPr>
            <a:spLocks noGrp="1"/>
          </p:cNvSpPr>
          <p:nvPr>
            <p:ph idx="1"/>
          </p:nvPr>
        </p:nvSpPr>
        <p:spPr/>
        <p:txBody>
          <a:bodyPr/>
          <a:lstStyle/>
          <a:p>
            <a:r>
              <a:rPr lang="es-ES" b="1" dirty="0"/>
              <a:t>La mejor forma de demostrar tus </a:t>
            </a:r>
            <a:r>
              <a:rPr lang="es-ES" b="1" dirty="0" err="1"/>
              <a:t>skills</a:t>
            </a:r>
            <a:r>
              <a:rPr lang="es-ES" b="1" dirty="0"/>
              <a:t> sets.</a:t>
            </a:r>
          </a:p>
          <a:p>
            <a:r>
              <a:rPr lang="es-ES" b="1" dirty="0"/>
              <a:t>Permite de manera mas fácil la aplicación de conocimientos.</a:t>
            </a:r>
          </a:p>
          <a:p>
            <a:r>
              <a:rPr lang="es-ES" b="1" dirty="0"/>
              <a:t>Identifica el mercado laboral en el cual quieres aplicar y enfoca tus proyectos ahí.</a:t>
            </a:r>
          </a:p>
          <a:p>
            <a:r>
              <a:rPr lang="es-ES" b="1" dirty="0"/>
              <a:t>Permite demostrar también competencias blandas como:</a:t>
            </a:r>
          </a:p>
          <a:p>
            <a:pPr lvl="1"/>
            <a:r>
              <a:rPr lang="es-ES" dirty="0"/>
              <a:t>Trabajo en equipo</a:t>
            </a:r>
          </a:p>
          <a:p>
            <a:pPr lvl="1"/>
            <a:r>
              <a:rPr lang="es-ES" dirty="0"/>
              <a:t>Adaptabilidad</a:t>
            </a:r>
          </a:p>
          <a:p>
            <a:pPr lvl="1"/>
            <a:r>
              <a:rPr lang="es-ES" dirty="0"/>
              <a:t>Orientación a los detalles y resultados.</a:t>
            </a:r>
          </a:p>
        </p:txBody>
      </p:sp>
    </p:spTree>
    <p:extLst>
      <p:ext uri="{BB962C8B-B14F-4D97-AF65-F5344CB8AC3E}">
        <p14:creationId xmlns:p14="http://schemas.microsoft.com/office/powerpoint/2010/main" val="10229029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6C78F84-8937-49C6-B43C-3F8E7D0EFD65}"/>
              </a:ext>
            </a:extLst>
          </p:cNvPr>
          <p:cNvSpPr>
            <a:spLocks noGrp="1"/>
          </p:cNvSpPr>
          <p:nvPr>
            <p:ph type="title"/>
          </p:nvPr>
        </p:nvSpPr>
        <p:spPr/>
        <p:txBody>
          <a:bodyPr/>
          <a:lstStyle/>
          <a:p>
            <a:pPr algn="ctr"/>
            <a:r>
              <a:rPr lang="es-ES" b="1" dirty="0"/>
              <a:t>Proyectos </a:t>
            </a:r>
          </a:p>
        </p:txBody>
      </p:sp>
      <p:sp>
        <p:nvSpPr>
          <p:cNvPr id="3" name="Marcador de contenido 2">
            <a:extLst>
              <a:ext uri="{FF2B5EF4-FFF2-40B4-BE49-F238E27FC236}">
                <a16:creationId xmlns:a16="http://schemas.microsoft.com/office/drawing/2014/main" xmlns="" id="{3D423938-5240-45AC-B115-2D7513057B48}"/>
              </a:ext>
            </a:extLst>
          </p:cNvPr>
          <p:cNvSpPr>
            <a:spLocks noGrp="1"/>
          </p:cNvSpPr>
          <p:nvPr>
            <p:ph idx="1"/>
          </p:nvPr>
        </p:nvSpPr>
        <p:spPr/>
        <p:txBody>
          <a:bodyPr/>
          <a:lstStyle/>
          <a:p>
            <a:endParaRPr lang="es-ES" dirty="0"/>
          </a:p>
        </p:txBody>
      </p:sp>
      <p:pic>
        <p:nvPicPr>
          <p:cNvPr id="4" name="Imagen 3">
            <a:extLst>
              <a:ext uri="{FF2B5EF4-FFF2-40B4-BE49-F238E27FC236}">
                <a16:creationId xmlns:a16="http://schemas.microsoft.com/office/drawing/2014/main" xmlns="" id="{3A8608A4-19CF-472F-B829-2D4D97DF64B4}"/>
              </a:ext>
            </a:extLst>
          </p:cNvPr>
          <p:cNvPicPr>
            <a:picLocks noChangeAspect="1"/>
          </p:cNvPicPr>
          <p:nvPr/>
        </p:nvPicPr>
        <p:blipFill rotWithShape="1">
          <a:blip r:embed="rId2"/>
          <a:srcRect l="22826" t="14475" r="24130" b="31972"/>
          <a:stretch/>
        </p:blipFill>
        <p:spPr>
          <a:xfrm>
            <a:off x="145774" y="1662734"/>
            <a:ext cx="5950226" cy="3377485"/>
          </a:xfrm>
          <a:prstGeom prst="rect">
            <a:avLst/>
          </a:prstGeom>
        </p:spPr>
      </p:pic>
      <p:pic>
        <p:nvPicPr>
          <p:cNvPr id="5" name="Imagen 4">
            <a:extLst>
              <a:ext uri="{FF2B5EF4-FFF2-40B4-BE49-F238E27FC236}">
                <a16:creationId xmlns:a16="http://schemas.microsoft.com/office/drawing/2014/main" xmlns="" id="{FF2DC477-3213-4E32-A10B-245167BC6325}"/>
              </a:ext>
            </a:extLst>
          </p:cNvPr>
          <p:cNvPicPr>
            <a:picLocks noChangeAspect="1"/>
          </p:cNvPicPr>
          <p:nvPr/>
        </p:nvPicPr>
        <p:blipFill rotWithShape="1">
          <a:blip r:embed="rId3"/>
          <a:srcRect l="23152" t="28009" r="23941" b="32358"/>
          <a:stretch/>
        </p:blipFill>
        <p:spPr>
          <a:xfrm>
            <a:off x="6096000" y="3942265"/>
            <a:ext cx="5950226" cy="2506002"/>
          </a:xfrm>
          <a:prstGeom prst="rect">
            <a:avLst/>
          </a:prstGeom>
        </p:spPr>
      </p:pic>
    </p:spTree>
    <p:extLst>
      <p:ext uri="{BB962C8B-B14F-4D97-AF65-F5344CB8AC3E}">
        <p14:creationId xmlns:p14="http://schemas.microsoft.com/office/powerpoint/2010/main" val="16681758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EA7EA75-B263-48E2-8021-371E17BD6219}"/>
              </a:ext>
            </a:extLst>
          </p:cNvPr>
          <p:cNvSpPr>
            <a:spLocks noGrp="1"/>
          </p:cNvSpPr>
          <p:nvPr>
            <p:ph type="title"/>
          </p:nvPr>
        </p:nvSpPr>
        <p:spPr/>
        <p:txBody>
          <a:bodyPr/>
          <a:lstStyle/>
          <a:p>
            <a:r>
              <a:rPr lang="es-ES" b="1" dirty="0">
                <a:effectLst>
                  <a:outerShdw blurRad="38100" dist="38100" dir="2700000" algn="tl">
                    <a:srgbClr val="000000">
                      <a:alpha val="43137"/>
                    </a:srgbClr>
                  </a:outerShdw>
                </a:effectLst>
              </a:rPr>
              <a:t>En síntesis…</a:t>
            </a:r>
          </a:p>
        </p:txBody>
      </p:sp>
      <p:sp>
        <p:nvSpPr>
          <p:cNvPr id="3" name="Marcador de contenido 2">
            <a:extLst>
              <a:ext uri="{FF2B5EF4-FFF2-40B4-BE49-F238E27FC236}">
                <a16:creationId xmlns:a16="http://schemas.microsoft.com/office/drawing/2014/main" xmlns="" id="{F6B429EC-C827-4F0D-A374-90DE2A0C806F}"/>
              </a:ext>
            </a:extLst>
          </p:cNvPr>
          <p:cNvSpPr>
            <a:spLocks noGrp="1"/>
          </p:cNvSpPr>
          <p:nvPr>
            <p:ph idx="1"/>
          </p:nvPr>
        </p:nvSpPr>
        <p:spPr/>
        <p:txBody>
          <a:bodyPr/>
          <a:lstStyle/>
          <a:p>
            <a:r>
              <a:rPr lang="es-ES" b="1" dirty="0"/>
              <a:t>Se preciso, claro y conciso.</a:t>
            </a:r>
          </a:p>
          <a:p>
            <a:pPr lvl="1"/>
            <a:r>
              <a:rPr lang="es-ES" dirty="0"/>
              <a:t>Evita el texto en exceso, nos toma 5 a 10 segundos determinar un perfil que aplica.</a:t>
            </a:r>
          </a:p>
          <a:p>
            <a:r>
              <a:rPr lang="es-ES" b="1" dirty="0"/>
              <a:t>Coherencia en los </a:t>
            </a:r>
            <a:r>
              <a:rPr lang="es-ES" b="1" dirty="0" err="1"/>
              <a:t>skills</a:t>
            </a:r>
            <a:r>
              <a:rPr lang="es-ES" b="1" dirty="0"/>
              <a:t> sets.</a:t>
            </a:r>
          </a:p>
          <a:p>
            <a:pPr lvl="1"/>
            <a:r>
              <a:rPr lang="es-ES" dirty="0"/>
              <a:t>Enlista solo aquellos en los que tienes experiencia.</a:t>
            </a:r>
          </a:p>
          <a:p>
            <a:r>
              <a:rPr lang="es-ES" b="1" dirty="0"/>
              <a:t>Deja que tus proyectos hablen por ti.</a:t>
            </a:r>
          </a:p>
          <a:p>
            <a:pPr lvl="1"/>
            <a:r>
              <a:rPr lang="es-ES" dirty="0"/>
              <a:t>El candidato idóneo es el que marca la diferencia.</a:t>
            </a:r>
          </a:p>
          <a:p>
            <a:r>
              <a:rPr lang="es-ES" b="1" dirty="0"/>
              <a:t>Inyecta tu personalidad en tu perfil.</a:t>
            </a:r>
          </a:p>
          <a:p>
            <a:pPr lvl="1"/>
            <a:r>
              <a:rPr lang="es-ES" dirty="0"/>
              <a:t>De manera profesional, por favor.</a:t>
            </a:r>
          </a:p>
        </p:txBody>
      </p:sp>
    </p:spTree>
    <p:extLst>
      <p:ext uri="{BB962C8B-B14F-4D97-AF65-F5344CB8AC3E}">
        <p14:creationId xmlns:p14="http://schemas.microsoft.com/office/powerpoint/2010/main" val="25199392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EA7EA75-B263-48E2-8021-371E17BD6219}"/>
              </a:ext>
            </a:extLst>
          </p:cNvPr>
          <p:cNvSpPr>
            <a:spLocks noGrp="1"/>
          </p:cNvSpPr>
          <p:nvPr>
            <p:ph type="title"/>
          </p:nvPr>
        </p:nvSpPr>
        <p:spPr/>
        <p:txBody>
          <a:bodyPr/>
          <a:lstStyle/>
          <a:p>
            <a:r>
              <a:rPr lang="es-ES" b="1" dirty="0">
                <a:effectLst>
                  <a:outerShdw blurRad="38100" dist="38100" dir="2700000" algn="tl">
                    <a:srgbClr val="000000">
                      <a:alpha val="43137"/>
                    </a:srgbClr>
                  </a:outerShdw>
                </a:effectLst>
              </a:rPr>
              <a:t>En síntesis…</a:t>
            </a:r>
          </a:p>
        </p:txBody>
      </p:sp>
      <p:sp>
        <p:nvSpPr>
          <p:cNvPr id="3" name="Marcador de contenido 2">
            <a:extLst>
              <a:ext uri="{FF2B5EF4-FFF2-40B4-BE49-F238E27FC236}">
                <a16:creationId xmlns:a16="http://schemas.microsoft.com/office/drawing/2014/main" xmlns="" id="{F6B429EC-C827-4F0D-A374-90DE2A0C806F}"/>
              </a:ext>
            </a:extLst>
          </p:cNvPr>
          <p:cNvSpPr>
            <a:spLocks noGrp="1"/>
          </p:cNvSpPr>
          <p:nvPr>
            <p:ph idx="1"/>
          </p:nvPr>
        </p:nvSpPr>
        <p:spPr/>
        <p:txBody>
          <a:bodyPr>
            <a:normAutofit lnSpcReduction="10000"/>
          </a:bodyPr>
          <a:lstStyle/>
          <a:p>
            <a:r>
              <a:rPr lang="es-ES" b="1" dirty="0"/>
              <a:t>Verifica tus configuraciones de privacidad.</a:t>
            </a:r>
          </a:p>
          <a:p>
            <a:r>
              <a:rPr lang="es-ES" b="1" dirty="0"/>
              <a:t>La perfección se nota en los detalles.</a:t>
            </a:r>
          </a:p>
          <a:p>
            <a:pPr lvl="1"/>
            <a:r>
              <a:rPr lang="es-ES" dirty="0"/>
              <a:t>Tu perfil de LinkedIn debe ser dinámico. Tomate un tiempo en perfeccionarlo.</a:t>
            </a:r>
          </a:p>
          <a:p>
            <a:r>
              <a:rPr lang="es-ES" b="1" dirty="0"/>
              <a:t>Identifica los Skills que necesitan las organizaciones.</a:t>
            </a:r>
          </a:p>
          <a:p>
            <a:pPr lvl="1"/>
            <a:r>
              <a:rPr lang="es-ES" dirty="0"/>
              <a:t>Mantente a la vanguardia, muchos candidatos no tienen los Skills que se buscan en la actualidad.</a:t>
            </a:r>
          </a:p>
          <a:p>
            <a:r>
              <a:rPr lang="es-ES" b="1" dirty="0"/>
              <a:t>Tus publicaciones y actividades.</a:t>
            </a:r>
          </a:p>
          <a:p>
            <a:pPr lvl="1"/>
            <a:r>
              <a:rPr lang="es-ES" dirty="0"/>
              <a:t>Publica cosas que estén acorde a tus intereses, se activo y demuestra que eres diferente a los demás.</a:t>
            </a:r>
          </a:p>
          <a:p>
            <a:r>
              <a:rPr lang="es-ES" b="1" dirty="0"/>
              <a:t>Lo SOCIAL de una red social profesional.</a:t>
            </a:r>
          </a:p>
          <a:p>
            <a:pPr lvl="1"/>
            <a:r>
              <a:rPr lang="es-ES" dirty="0"/>
              <a:t>Comunidades, grupos y conexiones. </a:t>
            </a:r>
          </a:p>
        </p:txBody>
      </p:sp>
    </p:spTree>
    <p:extLst>
      <p:ext uri="{BB962C8B-B14F-4D97-AF65-F5344CB8AC3E}">
        <p14:creationId xmlns:p14="http://schemas.microsoft.com/office/powerpoint/2010/main" val="14583392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B33C5B0B-0ED8-45E1-864E-DEB4DD45E591}"/>
              </a:ext>
            </a:extLst>
          </p:cNvPr>
          <p:cNvSpPr>
            <a:spLocks noGrp="1"/>
          </p:cNvSpPr>
          <p:nvPr>
            <p:ph type="ctrTitle"/>
          </p:nvPr>
        </p:nvSpPr>
        <p:spPr/>
        <p:txBody>
          <a:bodyPr/>
          <a:lstStyle/>
          <a:p>
            <a:r>
              <a:rPr lang="es-ES" b="1" dirty="0">
                <a:effectLst>
                  <a:outerShdw blurRad="38100" dist="38100" dir="2700000" algn="tl">
                    <a:srgbClr val="000000">
                      <a:alpha val="43137"/>
                    </a:srgbClr>
                  </a:outerShdw>
                </a:effectLst>
              </a:rPr>
              <a:t>¡Estoy listo para que me contraten!</a:t>
            </a:r>
          </a:p>
        </p:txBody>
      </p:sp>
      <p:sp>
        <p:nvSpPr>
          <p:cNvPr id="5" name="Subtítulo 4">
            <a:extLst>
              <a:ext uri="{FF2B5EF4-FFF2-40B4-BE49-F238E27FC236}">
                <a16:creationId xmlns:a16="http://schemas.microsoft.com/office/drawing/2014/main" xmlns="" id="{62808F6F-4F8E-423A-B875-B90F915F97B0}"/>
              </a:ext>
            </a:extLst>
          </p:cNvPr>
          <p:cNvSpPr>
            <a:spLocks noGrp="1"/>
          </p:cNvSpPr>
          <p:nvPr>
            <p:ph type="subTitle" idx="1"/>
          </p:nvPr>
        </p:nvSpPr>
        <p:spPr/>
        <p:txBody>
          <a:bodyPr/>
          <a:lstStyle/>
          <a:p>
            <a:endParaRPr lang="es-ES"/>
          </a:p>
        </p:txBody>
      </p:sp>
    </p:spTree>
    <p:extLst>
      <p:ext uri="{BB962C8B-B14F-4D97-AF65-F5344CB8AC3E}">
        <p14:creationId xmlns:p14="http://schemas.microsoft.com/office/powerpoint/2010/main" val="26183339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8D9C758-2200-4168-A9FF-3F20E39CE416}"/>
              </a:ext>
            </a:extLst>
          </p:cNvPr>
          <p:cNvSpPr>
            <a:spLocks noGrp="1"/>
          </p:cNvSpPr>
          <p:nvPr>
            <p:ph type="title"/>
          </p:nvPr>
        </p:nvSpPr>
        <p:spPr/>
        <p:txBody>
          <a:bodyPr/>
          <a:lstStyle/>
          <a:p>
            <a:endParaRPr lang="es-ES"/>
          </a:p>
        </p:txBody>
      </p:sp>
      <p:pic>
        <p:nvPicPr>
          <p:cNvPr id="5" name="Marcador de contenido 4">
            <a:extLst>
              <a:ext uri="{FF2B5EF4-FFF2-40B4-BE49-F238E27FC236}">
                <a16:creationId xmlns:a16="http://schemas.microsoft.com/office/drawing/2014/main" xmlns="" id="{6EF02092-6D4C-486A-B245-173776302A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8537" y="1253331"/>
            <a:ext cx="4494925" cy="4351338"/>
          </a:xfrm>
        </p:spPr>
      </p:pic>
    </p:spTree>
    <p:extLst>
      <p:ext uri="{BB962C8B-B14F-4D97-AF65-F5344CB8AC3E}">
        <p14:creationId xmlns:p14="http://schemas.microsoft.com/office/powerpoint/2010/main" val="22697262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421F83F-600B-4D1D-8911-D66F4126CB30}"/>
              </a:ext>
            </a:extLst>
          </p:cNvPr>
          <p:cNvSpPr>
            <a:spLocks noGrp="1"/>
          </p:cNvSpPr>
          <p:nvPr>
            <p:ph type="ctrTitle"/>
          </p:nvPr>
        </p:nvSpPr>
        <p:spPr/>
        <p:txBody>
          <a:bodyPr/>
          <a:lstStyle/>
          <a:p>
            <a:pPr algn="ctr"/>
            <a:r>
              <a:rPr lang="es-ES" b="1" dirty="0">
                <a:effectLst>
                  <a:outerShdw blurRad="38100" dist="38100" dir="2700000" algn="tl">
                    <a:srgbClr val="000000">
                      <a:alpha val="43137"/>
                    </a:srgbClr>
                  </a:outerShdw>
                </a:effectLst>
              </a:rPr>
              <a:t>Pasarlo a papel</a:t>
            </a:r>
          </a:p>
        </p:txBody>
      </p:sp>
      <p:sp>
        <p:nvSpPr>
          <p:cNvPr id="6" name="Subtítulo 5">
            <a:extLst>
              <a:ext uri="{FF2B5EF4-FFF2-40B4-BE49-F238E27FC236}">
                <a16:creationId xmlns:a16="http://schemas.microsoft.com/office/drawing/2014/main" xmlns="" id="{1078CC65-1A13-4AB4-9D9B-7B9CAE99D838}"/>
              </a:ext>
            </a:extLst>
          </p:cNvPr>
          <p:cNvSpPr>
            <a:spLocks noGrp="1"/>
          </p:cNvSpPr>
          <p:nvPr>
            <p:ph type="subTitle" idx="1"/>
          </p:nvPr>
        </p:nvSpPr>
        <p:spPr/>
        <p:txBody>
          <a:bodyPr/>
          <a:lstStyle/>
          <a:p>
            <a:endParaRPr lang="es-ES"/>
          </a:p>
        </p:txBody>
      </p:sp>
    </p:spTree>
    <p:extLst>
      <p:ext uri="{BB962C8B-B14F-4D97-AF65-F5344CB8AC3E}">
        <p14:creationId xmlns:p14="http://schemas.microsoft.com/office/powerpoint/2010/main" val="17093491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622AADF-8C57-4326-9BDB-88A74D315DB5}"/>
              </a:ext>
            </a:extLst>
          </p:cNvPr>
          <p:cNvSpPr>
            <a:spLocks noGrp="1"/>
          </p:cNvSpPr>
          <p:nvPr>
            <p:ph type="title"/>
          </p:nvPr>
        </p:nvSpPr>
        <p:spPr/>
        <p:txBody>
          <a:bodyPr/>
          <a:lstStyle/>
          <a:p>
            <a:r>
              <a:rPr lang="es-ES" b="1" dirty="0"/>
              <a:t>Consejos para una hoja de vida efectiva</a:t>
            </a:r>
          </a:p>
        </p:txBody>
      </p:sp>
      <p:sp>
        <p:nvSpPr>
          <p:cNvPr id="3" name="Marcador de contenido 2">
            <a:extLst>
              <a:ext uri="{FF2B5EF4-FFF2-40B4-BE49-F238E27FC236}">
                <a16:creationId xmlns:a16="http://schemas.microsoft.com/office/drawing/2014/main" xmlns="" id="{E3DE3F7C-DAFD-432C-B5C8-FFE06B2218B5}"/>
              </a:ext>
            </a:extLst>
          </p:cNvPr>
          <p:cNvSpPr>
            <a:spLocks noGrp="1"/>
          </p:cNvSpPr>
          <p:nvPr>
            <p:ph idx="1"/>
          </p:nvPr>
        </p:nvSpPr>
        <p:spPr/>
        <p:txBody>
          <a:bodyPr/>
          <a:lstStyle/>
          <a:p>
            <a:endParaRPr lang="es-ES" dirty="0"/>
          </a:p>
          <a:p>
            <a:r>
              <a:rPr lang="es-ES" dirty="0"/>
              <a:t>Las hojas de vida tiene un orden especifico:</a:t>
            </a:r>
          </a:p>
          <a:p>
            <a:pPr lvl="1"/>
            <a:r>
              <a:rPr lang="es-ES" b="1" dirty="0"/>
              <a:t>Datos personales</a:t>
            </a:r>
          </a:p>
          <a:p>
            <a:pPr lvl="1"/>
            <a:r>
              <a:rPr lang="es-ES" b="1" dirty="0"/>
              <a:t>Acerca de </a:t>
            </a:r>
          </a:p>
          <a:p>
            <a:pPr lvl="1"/>
            <a:r>
              <a:rPr lang="es-ES" b="1" dirty="0"/>
              <a:t>Educación formal y adicional</a:t>
            </a:r>
          </a:p>
          <a:p>
            <a:pPr lvl="1"/>
            <a:r>
              <a:rPr lang="es-ES" b="1" dirty="0"/>
              <a:t>Experiencia laboral</a:t>
            </a:r>
          </a:p>
          <a:p>
            <a:pPr lvl="1"/>
            <a:r>
              <a:rPr lang="es-ES" b="1" dirty="0"/>
              <a:t>Referencias laborales</a:t>
            </a:r>
          </a:p>
        </p:txBody>
      </p:sp>
    </p:spTree>
    <p:extLst>
      <p:ext uri="{BB962C8B-B14F-4D97-AF65-F5344CB8AC3E}">
        <p14:creationId xmlns:p14="http://schemas.microsoft.com/office/powerpoint/2010/main" val="8602801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9A05C8E-F141-43C2-9540-F4170EDDC820}"/>
              </a:ext>
            </a:extLst>
          </p:cNvPr>
          <p:cNvSpPr>
            <a:spLocks noGrp="1"/>
          </p:cNvSpPr>
          <p:nvPr>
            <p:ph type="title"/>
          </p:nvPr>
        </p:nvSpPr>
        <p:spPr/>
        <p:txBody>
          <a:bodyPr/>
          <a:lstStyle/>
          <a:p>
            <a:r>
              <a:rPr lang="es-ES" b="1" dirty="0"/>
              <a:t>Datos personales</a:t>
            </a:r>
          </a:p>
        </p:txBody>
      </p:sp>
      <p:sp>
        <p:nvSpPr>
          <p:cNvPr id="3" name="Marcador de contenido 2">
            <a:extLst>
              <a:ext uri="{FF2B5EF4-FFF2-40B4-BE49-F238E27FC236}">
                <a16:creationId xmlns:a16="http://schemas.microsoft.com/office/drawing/2014/main" xmlns="" id="{8BAC5827-6539-4382-8BA5-99BB7AEF3BD9}"/>
              </a:ext>
            </a:extLst>
          </p:cNvPr>
          <p:cNvSpPr>
            <a:spLocks noGrp="1"/>
          </p:cNvSpPr>
          <p:nvPr>
            <p:ph idx="1"/>
          </p:nvPr>
        </p:nvSpPr>
        <p:spPr/>
        <p:txBody>
          <a:bodyPr>
            <a:normAutofit lnSpcReduction="10000"/>
          </a:bodyPr>
          <a:lstStyle/>
          <a:p>
            <a:r>
              <a:rPr lang="es-ES" b="1" dirty="0"/>
              <a:t>Nombres completos</a:t>
            </a:r>
          </a:p>
          <a:p>
            <a:r>
              <a:rPr lang="es-ES" b="1" dirty="0"/>
              <a:t>Edad o fecha de nacimiento</a:t>
            </a:r>
          </a:p>
          <a:p>
            <a:r>
              <a:rPr lang="es-ES" b="1" dirty="0"/>
              <a:t>Identificación</a:t>
            </a:r>
          </a:p>
          <a:p>
            <a:r>
              <a:rPr lang="es-ES" b="1" dirty="0"/>
              <a:t>Números telefónicos</a:t>
            </a:r>
          </a:p>
          <a:p>
            <a:pPr lvl="1"/>
            <a:r>
              <a:rPr lang="es-ES" b="1" i="1" u="sng" dirty="0">
                <a:solidFill>
                  <a:srgbClr val="FF0000"/>
                </a:solidFill>
                <a:effectLst>
                  <a:outerShdw blurRad="38100" dist="38100" dir="2700000" algn="tl">
                    <a:srgbClr val="000000">
                      <a:alpha val="43137"/>
                    </a:srgbClr>
                  </a:outerShdw>
                </a:effectLst>
              </a:rPr>
              <a:t>ACTUALIZADOS</a:t>
            </a:r>
          </a:p>
          <a:p>
            <a:pPr lvl="1"/>
            <a:r>
              <a:rPr lang="es-ES" dirty="0"/>
              <a:t>Un porcentaje alto de hojas de vida tienen teléfonos desactualizados.</a:t>
            </a:r>
          </a:p>
          <a:p>
            <a:pPr lvl="1"/>
            <a:r>
              <a:rPr lang="es-ES" dirty="0"/>
              <a:t>Evitar poner números telefónicos de vecinos o familiares.</a:t>
            </a:r>
          </a:p>
          <a:p>
            <a:r>
              <a:rPr lang="es-ES" b="1" dirty="0"/>
              <a:t>Correo electrónico</a:t>
            </a:r>
          </a:p>
          <a:p>
            <a:pPr lvl="1"/>
            <a:r>
              <a:rPr lang="es-ES" dirty="0"/>
              <a:t>Utilizar un correo “profesional”</a:t>
            </a:r>
          </a:p>
          <a:p>
            <a:r>
              <a:rPr lang="es-ES" b="1" dirty="0"/>
              <a:t>LinkedIn, Blogs y pagina web personal</a:t>
            </a:r>
          </a:p>
        </p:txBody>
      </p:sp>
    </p:spTree>
    <p:extLst>
      <p:ext uri="{BB962C8B-B14F-4D97-AF65-F5344CB8AC3E}">
        <p14:creationId xmlns:p14="http://schemas.microsoft.com/office/powerpoint/2010/main" val="10526743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0609" y="4771292"/>
            <a:ext cx="2921391" cy="2086708"/>
          </a:xfrm>
          <a:prstGeom prst="rect">
            <a:avLst/>
          </a:prstGeom>
        </p:spPr>
      </p:pic>
      <p:sp>
        <p:nvSpPr>
          <p:cNvPr id="2" name="Título 1"/>
          <p:cNvSpPr>
            <a:spLocks noGrp="1"/>
          </p:cNvSpPr>
          <p:nvPr>
            <p:ph type="title"/>
          </p:nvPr>
        </p:nvSpPr>
        <p:spPr/>
        <p:txBody>
          <a:bodyPr/>
          <a:lstStyle/>
          <a:p>
            <a:pPr algn="ctr"/>
            <a:r>
              <a:rPr lang="es-ES" b="1" dirty="0"/>
              <a:t>Encabezado</a:t>
            </a:r>
            <a:endParaRPr lang="es-EC" b="1" dirty="0"/>
          </a:p>
        </p:txBody>
      </p:sp>
      <p:pic>
        <p:nvPicPr>
          <p:cNvPr id="4" name="Marcador de conteni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6369" y="2570744"/>
            <a:ext cx="9440558" cy="3279631"/>
          </a:xfrm>
        </p:spPr>
      </p:pic>
      <p:sp>
        <p:nvSpPr>
          <p:cNvPr id="5" name="Señal de prohibido 4"/>
          <p:cNvSpPr/>
          <p:nvPr/>
        </p:nvSpPr>
        <p:spPr>
          <a:xfrm>
            <a:off x="3777802" y="1838795"/>
            <a:ext cx="5173014" cy="4742309"/>
          </a:xfrm>
          <a:prstGeom prst="noSmoking">
            <a:avLst/>
          </a:prstGeom>
          <a:solidFill>
            <a:srgbClr val="FF0000">
              <a:alpha val="8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solidFill>
                <a:schemeClr val="tx1"/>
              </a:solidFill>
            </a:endParaRPr>
          </a:p>
        </p:txBody>
      </p:sp>
    </p:spTree>
    <p:extLst>
      <p:ext uri="{BB962C8B-B14F-4D97-AF65-F5344CB8AC3E}">
        <p14:creationId xmlns:p14="http://schemas.microsoft.com/office/powerpoint/2010/main" val="11163318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79521D2-D8E0-4C37-A49B-661C809CFA60}"/>
              </a:ext>
            </a:extLst>
          </p:cNvPr>
          <p:cNvSpPr>
            <a:spLocks noGrp="1"/>
          </p:cNvSpPr>
          <p:nvPr>
            <p:ph type="title"/>
          </p:nvPr>
        </p:nvSpPr>
        <p:spPr/>
        <p:txBody>
          <a:bodyPr/>
          <a:lstStyle/>
          <a:p>
            <a:r>
              <a:rPr lang="es-ES" b="1" dirty="0"/>
              <a:t>Acerca de</a:t>
            </a:r>
          </a:p>
        </p:txBody>
      </p:sp>
      <p:sp>
        <p:nvSpPr>
          <p:cNvPr id="3" name="Marcador de contenido 2">
            <a:extLst>
              <a:ext uri="{FF2B5EF4-FFF2-40B4-BE49-F238E27FC236}">
                <a16:creationId xmlns:a16="http://schemas.microsoft.com/office/drawing/2014/main" xmlns="" id="{4AFB6A79-128B-4DBA-8FE4-C0B63F01D145}"/>
              </a:ext>
            </a:extLst>
          </p:cNvPr>
          <p:cNvSpPr>
            <a:spLocks noGrp="1"/>
          </p:cNvSpPr>
          <p:nvPr>
            <p:ph idx="1"/>
          </p:nvPr>
        </p:nvSpPr>
        <p:spPr/>
        <p:txBody>
          <a:bodyPr/>
          <a:lstStyle/>
          <a:p>
            <a:endParaRPr lang="es-ES" dirty="0"/>
          </a:p>
          <a:p>
            <a:endParaRPr lang="es-ES" dirty="0"/>
          </a:p>
          <a:p>
            <a:r>
              <a:rPr lang="es-ES" dirty="0"/>
              <a:t>Precisa y concisa</a:t>
            </a:r>
          </a:p>
          <a:p>
            <a:r>
              <a:rPr lang="es-ES" dirty="0"/>
              <a:t>Primera persona</a:t>
            </a:r>
          </a:p>
          <a:p>
            <a:r>
              <a:rPr lang="es-ES" dirty="0"/>
              <a:t>Debe incluir los Skills sets que posees</a:t>
            </a:r>
          </a:p>
          <a:p>
            <a:r>
              <a:rPr lang="es-ES" dirty="0"/>
              <a:t>5 líneas (deseable)</a:t>
            </a:r>
          </a:p>
        </p:txBody>
      </p:sp>
    </p:spTree>
    <p:extLst>
      <p:ext uri="{BB962C8B-B14F-4D97-AF65-F5344CB8AC3E}">
        <p14:creationId xmlns:p14="http://schemas.microsoft.com/office/powerpoint/2010/main" val="26582440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D7233B7-09D9-46B7-BD1D-33B6ABD3D618}"/>
              </a:ext>
            </a:extLst>
          </p:cNvPr>
          <p:cNvSpPr>
            <a:spLocks noGrp="1"/>
          </p:cNvSpPr>
          <p:nvPr>
            <p:ph type="title"/>
          </p:nvPr>
        </p:nvSpPr>
        <p:spPr/>
        <p:txBody>
          <a:bodyPr/>
          <a:lstStyle/>
          <a:p>
            <a:r>
              <a:rPr lang="es-ES" b="1" dirty="0"/>
              <a:t>Educación formal y adicional</a:t>
            </a:r>
          </a:p>
        </p:txBody>
      </p:sp>
      <p:sp>
        <p:nvSpPr>
          <p:cNvPr id="3" name="Marcador de contenido 2">
            <a:extLst>
              <a:ext uri="{FF2B5EF4-FFF2-40B4-BE49-F238E27FC236}">
                <a16:creationId xmlns:a16="http://schemas.microsoft.com/office/drawing/2014/main" xmlns="" id="{D2099534-551A-47AF-9782-3341D1D5E83A}"/>
              </a:ext>
            </a:extLst>
          </p:cNvPr>
          <p:cNvSpPr>
            <a:spLocks noGrp="1"/>
          </p:cNvSpPr>
          <p:nvPr>
            <p:ph idx="1"/>
          </p:nvPr>
        </p:nvSpPr>
        <p:spPr/>
        <p:txBody>
          <a:bodyPr/>
          <a:lstStyle/>
          <a:p>
            <a:r>
              <a:rPr lang="es-ES" b="1" dirty="0"/>
              <a:t>Los estudios deben estar en orden cronológico</a:t>
            </a:r>
          </a:p>
          <a:p>
            <a:pPr lvl="1"/>
            <a:r>
              <a:rPr lang="es-ES" dirty="0"/>
              <a:t>El nivel mas alto debe ir primero</a:t>
            </a:r>
          </a:p>
          <a:p>
            <a:r>
              <a:rPr lang="es-ES" b="1" dirty="0"/>
              <a:t>Estudios inconclusos</a:t>
            </a:r>
          </a:p>
          <a:p>
            <a:pPr lvl="1"/>
            <a:r>
              <a:rPr lang="es-ES" dirty="0"/>
              <a:t>Se deben estipular que actualmente no están estudiando.</a:t>
            </a:r>
          </a:p>
          <a:p>
            <a:r>
              <a:rPr lang="es-ES" b="1" dirty="0"/>
              <a:t>Cursos, capacitaciones y demás</a:t>
            </a:r>
          </a:p>
          <a:p>
            <a:pPr lvl="1"/>
            <a:r>
              <a:rPr lang="es-ES" dirty="0"/>
              <a:t>Evitar incluir en esta sección capacitaciones ajenas a tu rama</a:t>
            </a:r>
          </a:p>
          <a:p>
            <a:pPr lvl="1"/>
            <a:r>
              <a:rPr lang="es-ES" dirty="0"/>
              <a:t>Enfócate en lo que necesita el mercado</a:t>
            </a:r>
          </a:p>
          <a:p>
            <a:pPr lvl="1"/>
            <a:r>
              <a:rPr lang="es-ES" dirty="0"/>
              <a:t>Mantenlos actualizados</a:t>
            </a:r>
          </a:p>
          <a:p>
            <a:endParaRPr lang="es-ES" dirty="0"/>
          </a:p>
        </p:txBody>
      </p:sp>
    </p:spTree>
    <p:extLst>
      <p:ext uri="{BB962C8B-B14F-4D97-AF65-F5344CB8AC3E}">
        <p14:creationId xmlns:p14="http://schemas.microsoft.com/office/powerpoint/2010/main" val="6184334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90C3ABB-8577-4089-B4E9-50CF9624BD63}"/>
              </a:ext>
            </a:extLst>
          </p:cNvPr>
          <p:cNvSpPr>
            <a:spLocks noGrp="1"/>
          </p:cNvSpPr>
          <p:nvPr>
            <p:ph type="title"/>
          </p:nvPr>
        </p:nvSpPr>
        <p:spPr/>
        <p:txBody>
          <a:bodyPr/>
          <a:lstStyle/>
          <a:p>
            <a:r>
              <a:rPr lang="es-ES" b="1" dirty="0"/>
              <a:t>Experiencia laboral</a:t>
            </a:r>
          </a:p>
        </p:txBody>
      </p:sp>
      <p:sp>
        <p:nvSpPr>
          <p:cNvPr id="3" name="Marcador de contenido 2">
            <a:extLst>
              <a:ext uri="{FF2B5EF4-FFF2-40B4-BE49-F238E27FC236}">
                <a16:creationId xmlns:a16="http://schemas.microsoft.com/office/drawing/2014/main" xmlns="" id="{4A792135-4128-4819-8BA1-DEF6C68AB59D}"/>
              </a:ext>
            </a:extLst>
          </p:cNvPr>
          <p:cNvSpPr>
            <a:spLocks noGrp="1"/>
          </p:cNvSpPr>
          <p:nvPr>
            <p:ph idx="1"/>
          </p:nvPr>
        </p:nvSpPr>
        <p:spPr/>
        <p:txBody>
          <a:bodyPr/>
          <a:lstStyle/>
          <a:p>
            <a:r>
              <a:rPr lang="es-ES" b="1" dirty="0"/>
              <a:t>Deben ir en orden cronológico</a:t>
            </a:r>
          </a:p>
          <a:p>
            <a:pPr lvl="1"/>
            <a:r>
              <a:rPr lang="es-ES" dirty="0"/>
              <a:t>La experiencia actual o ultima debe ir primero</a:t>
            </a:r>
          </a:p>
          <a:p>
            <a:r>
              <a:rPr lang="es-ES" b="1" dirty="0"/>
              <a:t>Fechas de ingreso y salida deben ser exactas</a:t>
            </a:r>
          </a:p>
          <a:p>
            <a:pPr lvl="1"/>
            <a:r>
              <a:rPr lang="es-ES" dirty="0"/>
              <a:t>No utilizar solo el año ej.: 2017 a 2019</a:t>
            </a:r>
          </a:p>
          <a:p>
            <a:r>
              <a:rPr lang="es-ES" b="1" dirty="0"/>
              <a:t>Cargo</a:t>
            </a:r>
          </a:p>
          <a:p>
            <a:r>
              <a:rPr lang="es-ES" b="1" dirty="0"/>
              <a:t>Funciones o responsabilidades:</a:t>
            </a:r>
          </a:p>
          <a:p>
            <a:pPr lvl="1"/>
            <a:r>
              <a:rPr lang="es-ES" dirty="0"/>
              <a:t>Enlistar todo los logros y funciones mas importantes que se realizaron.</a:t>
            </a:r>
          </a:p>
          <a:p>
            <a:pPr lvl="1"/>
            <a:r>
              <a:rPr lang="es-ES" dirty="0"/>
              <a:t>Debe ser precisa y concisa</a:t>
            </a:r>
          </a:p>
          <a:p>
            <a:pPr lvl="1"/>
            <a:r>
              <a:rPr lang="es-ES" dirty="0"/>
              <a:t>Usar lenguaje de fácil comprensión.</a:t>
            </a:r>
          </a:p>
        </p:txBody>
      </p:sp>
    </p:spTree>
    <p:extLst>
      <p:ext uri="{BB962C8B-B14F-4D97-AF65-F5344CB8AC3E}">
        <p14:creationId xmlns:p14="http://schemas.microsoft.com/office/powerpoint/2010/main" val="14479818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6253A06-6240-4593-85B4-BFBF09FF8B15}"/>
              </a:ext>
            </a:extLst>
          </p:cNvPr>
          <p:cNvSpPr>
            <a:spLocks noGrp="1"/>
          </p:cNvSpPr>
          <p:nvPr>
            <p:ph type="title"/>
          </p:nvPr>
        </p:nvSpPr>
        <p:spPr/>
        <p:txBody>
          <a:bodyPr/>
          <a:lstStyle/>
          <a:p>
            <a:r>
              <a:rPr lang="es-ES" b="1" dirty="0"/>
              <a:t>Referencias laborales</a:t>
            </a:r>
          </a:p>
        </p:txBody>
      </p:sp>
      <p:sp>
        <p:nvSpPr>
          <p:cNvPr id="3" name="Marcador de contenido 2">
            <a:extLst>
              <a:ext uri="{FF2B5EF4-FFF2-40B4-BE49-F238E27FC236}">
                <a16:creationId xmlns:a16="http://schemas.microsoft.com/office/drawing/2014/main" xmlns="" id="{F3CF21BF-5FB1-44E0-B637-3BF28DAC54B7}"/>
              </a:ext>
            </a:extLst>
          </p:cNvPr>
          <p:cNvSpPr>
            <a:spLocks noGrp="1"/>
          </p:cNvSpPr>
          <p:nvPr>
            <p:ph idx="1"/>
          </p:nvPr>
        </p:nvSpPr>
        <p:spPr/>
        <p:txBody>
          <a:bodyPr>
            <a:normAutofit lnSpcReduction="10000"/>
          </a:bodyPr>
          <a:lstStyle/>
          <a:p>
            <a:pPr marL="0" indent="0">
              <a:buNone/>
            </a:pPr>
            <a:endParaRPr lang="es-ES" dirty="0"/>
          </a:p>
          <a:p>
            <a:r>
              <a:rPr lang="es-ES" b="1" dirty="0"/>
              <a:t>Si son de tu jefe directo, mucho mejor.</a:t>
            </a:r>
          </a:p>
          <a:p>
            <a:r>
              <a:rPr lang="es-ES" b="1" dirty="0"/>
              <a:t>Siempre se deben adicionar para dar mayor credibilidad a la hoja de vida.</a:t>
            </a:r>
          </a:p>
          <a:p>
            <a:r>
              <a:rPr lang="es-ES" b="1" dirty="0"/>
              <a:t>Permite determinar como fue la relación laboral.</a:t>
            </a:r>
          </a:p>
          <a:p>
            <a:r>
              <a:rPr lang="es-ES" b="1" dirty="0"/>
              <a:t>Si el jefe no la puede dar entonces el departamento de TH y tiene que contener:</a:t>
            </a:r>
          </a:p>
          <a:p>
            <a:pPr lvl="1"/>
            <a:r>
              <a:rPr lang="es-ES" dirty="0"/>
              <a:t>Persona que dará la referencia</a:t>
            </a:r>
          </a:p>
          <a:p>
            <a:pPr lvl="1"/>
            <a:r>
              <a:rPr lang="es-ES" dirty="0"/>
              <a:t>Numero telefónico de contacto</a:t>
            </a:r>
          </a:p>
          <a:p>
            <a:pPr lvl="1"/>
            <a:r>
              <a:rPr lang="es-ES" dirty="0"/>
              <a:t>Dirección de correo electrónico de TH</a:t>
            </a:r>
          </a:p>
        </p:txBody>
      </p:sp>
    </p:spTree>
    <p:extLst>
      <p:ext uri="{BB962C8B-B14F-4D97-AF65-F5344CB8AC3E}">
        <p14:creationId xmlns:p14="http://schemas.microsoft.com/office/powerpoint/2010/main" val="18323138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C1E6F73-B797-41B5-9513-551B516D44A5}"/>
              </a:ext>
            </a:extLst>
          </p:cNvPr>
          <p:cNvSpPr>
            <a:spLocks noGrp="1"/>
          </p:cNvSpPr>
          <p:nvPr>
            <p:ph type="title"/>
          </p:nvPr>
        </p:nvSpPr>
        <p:spPr/>
        <p:txBody>
          <a:bodyPr/>
          <a:lstStyle/>
          <a:p>
            <a:r>
              <a:rPr lang="es-ES" b="1" dirty="0"/>
              <a:t>En síntesis…</a:t>
            </a:r>
          </a:p>
        </p:txBody>
      </p:sp>
      <p:sp>
        <p:nvSpPr>
          <p:cNvPr id="3" name="Marcador de contenido 2">
            <a:extLst>
              <a:ext uri="{FF2B5EF4-FFF2-40B4-BE49-F238E27FC236}">
                <a16:creationId xmlns:a16="http://schemas.microsoft.com/office/drawing/2014/main" xmlns="" id="{DA8AB6F9-E0C6-46AC-A94C-4B2EC450B2AC}"/>
              </a:ext>
            </a:extLst>
          </p:cNvPr>
          <p:cNvSpPr>
            <a:spLocks noGrp="1"/>
          </p:cNvSpPr>
          <p:nvPr>
            <p:ph idx="1"/>
          </p:nvPr>
        </p:nvSpPr>
        <p:spPr/>
        <p:txBody>
          <a:bodyPr/>
          <a:lstStyle/>
          <a:p>
            <a:r>
              <a:rPr lang="es-ES" b="1" dirty="0"/>
              <a:t>De preferencia la hoja de vida debería ser máximo de dos paginas.</a:t>
            </a:r>
          </a:p>
          <a:p>
            <a:r>
              <a:rPr lang="es-ES" b="1" dirty="0"/>
              <a:t>Sin diseños extravagantes ni WORDART.</a:t>
            </a:r>
          </a:p>
          <a:p>
            <a:r>
              <a:rPr lang="es-ES" b="1" dirty="0"/>
              <a:t>Foto profesional.</a:t>
            </a:r>
          </a:p>
          <a:p>
            <a:r>
              <a:rPr lang="es-ES" b="1" dirty="0"/>
              <a:t>Actualizado constantemente.</a:t>
            </a:r>
          </a:p>
          <a:p>
            <a:r>
              <a:rPr lang="es-ES" b="1" dirty="0"/>
              <a:t>Conciso </a:t>
            </a:r>
          </a:p>
          <a:p>
            <a:r>
              <a:rPr lang="es-ES" b="1" dirty="0"/>
              <a:t>De fácil lectura para el reclutador</a:t>
            </a:r>
          </a:p>
          <a:p>
            <a:r>
              <a:rPr lang="es-ES" b="1" dirty="0"/>
              <a:t>Y en el caso de que sean llamados a entrevistas:</a:t>
            </a:r>
          </a:p>
          <a:p>
            <a:pPr lvl="1"/>
            <a:r>
              <a:rPr lang="es-ES" dirty="0"/>
              <a:t>Siempre llevar la hoja de vida impresa.</a:t>
            </a:r>
          </a:p>
          <a:p>
            <a:endParaRPr lang="es-ES" dirty="0"/>
          </a:p>
          <a:p>
            <a:endParaRPr lang="es-ES" dirty="0"/>
          </a:p>
        </p:txBody>
      </p:sp>
    </p:spTree>
    <p:extLst>
      <p:ext uri="{BB962C8B-B14F-4D97-AF65-F5344CB8AC3E}">
        <p14:creationId xmlns:p14="http://schemas.microsoft.com/office/powerpoint/2010/main" val="36004423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E6418E3-7DE8-4468-A334-D06054727A3D}"/>
              </a:ext>
            </a:extLst>
          </p:cNvPr>
          <p:cNvSpPr>
            <a:spLocks noGrp="1"/>
          </p:cNvSpPr>
          <p:nvPr>
            <p:ph type="title"/>
          </p:nvPr>
        </p:nvSpPr>
        <p:spPr/>
        <p:txBody>
          <a:bodyPr/>
          <a:lstStyle/>
          <a:p>
            <a:r>
              <a:rPr lang="es-ES" b="1" dirty="0"/>
              <a:t>Datos personales</a:t>
            </a:r>
          </a:p>
        </p:txBody>
      </p:sp>
      <p:sp>
        <p:nvSpPr>
          <p:cNvPr id="3" name="Marcador de contenido 2">
            <a:extLst>
              <a:ext uri="{FF2B5EF4-FFF2-40B4-BE49-F238E27FC236}">
                <a16:creationId xmlns:a16="http://schemas.microsoft.com/office/drawing/2014/main" xmlns="" id="{AF0789C2-4289-4835-8B50-1BB1A4228BE0}"/>
              </a:ext>
            </a:extLst>
          </p:cNvPr>
          <p:cNvSpPr>
            <a:spLocks noGrp="1"/>
          </p:cNvSpPr>
          <p:nvPr>
            <p:ph idx="1"/>
          </p:nvPr>
        </p:nvSpPr>
        <p:spPr/>
        <p:txBody>
          <a:bodyPr/>
          <a:lstStyle/>
          <a:p>
            <a:pPr marL="0" indent="0">
              <a:buNone/>
            </a:pPr>
            <a:endParaRPr lang="es-ES" dirty="0"/>
          </a:p>
          <a:p>
            <a:r>
              <a:rPr lang="es-ES" b="1" dirty="0"/>
              <a:t>Ps. Ind. Manuel Ramírez</a:t>
            </a:r>
          </a:p>
          <a:p>
            <a:r>
              <a:rPr lang="es-ES" b="1" dirty="0"/>
              <a:t>Teléfono: </a:t>
            </a:r>
            <a:r>
              <a:rPr lang="es-ES" dirty="0"/>
              <a:t>0959470605</a:t>
            </a:r>
          </a:p>
          <a:p>
            <a:pPr lvl="1"/>
            <a:r>
              <a:rPr lang="es-ES" dirty="0"/>
              <a:t>Llamadas y WhatsApp</a:t>
            </a:r>
          </a:p>
          <a:p>
            <a:r>
              <a:rPr lang="es-ES" b="1" dirty="0"/>
              <a:t>Correo electrónico: </a:t>
            </a:r>
          </a:p>
          <a:p>
            <a:pPr lvl="1"/>
            <a:r>
              <a:rPr lang="es-ES" dirty="0">
                <a:hlinkClick r:id="rId2"/>
              </a:rPr>
              <a:t>ramirezmanuelj@gmail.com</a:t>
            </a:r>
            <a:endParaRPr lang="es-ES" dirty="0"/>
          </a:p>
          <a:p>
            <a:pPr lvl="1"/>
            <a:r>
              <a:rPr lang="es-ES" dirty="0">
                <a:hlinkClick r:id="rId3"/>
              </a:rPr>
              <a:t>manuel.ramirez@vallejoaraujo.com</a:t>
            </a:r>
            <a:endParaRPr lang="es-ES" dirty="0"/>
          </a:p>
          <a:p>
            <a:pPr lvl="1"/>
            <a:endParaRPr lang="es-ES" dirty="0"/>
          </a:p>
        </p:txBody>
      </p:sp>
    </p:spTree>
    <p:extLst>
      <p:ext uri="{BB962C8B-B14F-4D97-AF65-F5344CB8AC3E}">
        <p14:creationId xmlns:p14="http://schemas.microsoft.com/office/powerpoint/2010/main" val="18519660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DDD43543-D0BE-40D1-87D8-565F984962C3}"/>
              </a:ext>
            </a:extLst>
          </p:cNvPr>
          <p:cNvSpPr>
            <a:spLocks noGrp="1"/>
          </p:cNvSpPr>
          <p:nvPr>
            <p:ph type="title"/>
          </p:nvPr>
        </p:nvSpPr>
        <p:spPr/>
        <p:txBody>
          <a:bodyPr/>
          <a:lstStyle/>
          <a:p>
            <a:r>
              <a:rPr lang="es-ES" b="1" dirty="0">
                <a:effectLst>
                  <a:outerShdw blurRad="38100" dist="38100" dir="2700000" algn="tl">
                    <a:srgbClr val="000000">
                      <a:alpha val="43137"/>
                    </a:srgbClr>
                  </a:outerShdw>
                </a:effectLst>
              </a:rPr>
              <a:t>Gracias por su atención</a:t>
            </a:r>
          </a:p>
        </p:txBody>
      </p:sp>
      <p:sp>
        <p:nvSpPr>
          <p:cNvPr id="5" name="Marcador de texto 4">
            <a:extLst>
              <a:ext uri="{FF2B5EF4-FFF2-40B4-BE49-F238E27FC236}">
                <a16:creationId xmlns:a16="http://schemas.microsoft.com/office/drawing/2014/main" xmlns="" id="{065DC2BD-42B9-43C3-895A-6CB034129A85}"/>
              </a:ext>
            </a:extLst>
          </p:cNvPr>
          <p:cNvSpPr>
            <a:spLocks noGrp="1"/>
          </p:cNvSpPr>
          <p:nvPr>
            <p:ph type="body" idx="1"/>
          </p:nvPr>
        </p:nvSpPr>
        <p:spPr/>
        <p:txBody>
          <a:bodyPr/>
          <a:lstStyle/>
          <a:p>
            <a:r>
              <a:rPr lang="es-ES" b="1" dirty="0"/>
              <a:t>Suerte en sus </a:t>
            </a:r>
            <a:r>
              <a:rPr lang="es-ES" b="1" dirty="0" err="1"/>
              <a:t>job</a:t>
            </a:r>
            <a:r>
              <a:rPr lang="es-ES" b="1" dirty="0"/>
              <a:t> </a:t>
            </a:r>
            <a:r>
              <a:rPr lang="es-ES" b="1" dirty="0" err="1"/>
              <a:t>hunting</a:t>
            </a:r>
            <a:r>
              <a:rPr lang="es-ES" dirty="0"/>
              <a:t>…</a:t>
            </a:r>
          </a:p>
        </p:txBody>
      </p:sp>
    </p:spTree>
    <p:extLst>
      <p:ext uri="{BB962C8B-B14F-4D97-AF65-F5344CB8AC3E}">
        <p14:creationId xmlns:p14="http://schemas.microsoft.com/office/powerpoint/2010/main" val="4583837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0609" y="4771292"/>
            <a:ext cx="2921391" cy="2086708"/>
          </a:xfrm>
          <a:prstGeom prst="rect">
            <a:avLst/>
          </a:prstGeom>
        </p:spPr>
      </p:pic>
      <p:sp>
        <p:nvSpPr>
          <p:cNvPr id="2" name="Título 1"/>
          <p:cNvSpPr>
            <a:spLocks noGrp="1"/>
          </p:cNvSpPr>
          <p:nvPr>
            <p:ph type="title"/>
          </p:nvPr>
        </p:nvSpPr>
        <p:spPr/>
        <p:txBody>
          <a:bodyPr/>
          <a:lstStyle/>
          <a:p>
            <a:pPr algn="ctr"/>
            <a:r>
              <a:rPr lang="es-ES" b="1" dirty="0"/>
              <a:t>Encabezado</a:t>
            </a:r>
            <a:endParaRPr lang="es-EC" b="1"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6072" y="1690688"/>
            <a:ext cx="7739856" cy="4535072"/>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7522" y="1027906"/>
            <a:ext cx="6509659" cy="5008098"/>
          </a:xfrm>
          <a:prstGeom prst="rect">
            <a:avLst/>
          </a:prstGeom>
        </p:spPr>
      </p:pic>
    </p:spTree>
    <p:extLst>
      <p:ext uri="{BB962C8B-B14F-4D97-AF65-F5344CB8AC3E}">
        <p14:creationId xmlns:p14="http://schemas.microsoft.com/office/powerpoint/2010/main" val="36220823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t>Encabezado</a:t>
            </a:r>
            <a:endParaRPr lang="es-EC" b="1" dirty="0"/>
          </a:p>
        </p:txBody>
      </p:sp>
      <p:sp>
        <p:nvSpPr>
          <p:cNvPr id="3" name="Marcador de contenido 2"/>
          <p:cNvSpPr>
            <a:spLocks noGrp="1"/>
          </p:cNvSpPr>
          <p:nvPr>
            <p:ph idx="1"/>
          </p:nvPr>
        </p:nvSpPr>
        <p:spPr>
          <a:xfrm>
            <a:off x="838200" y="1308295"/>
            <a:ext cx="10515600" cy="5148776"/>
          </a:xfrm>
        </p:spPr>
        <p:txBody>
          <a:bodyPr/>
          <a:lstStyle/>
          <a:p>
            <a:endParaRPr lang="es-ES" dirty="0"/>
          </a:p>
          <a:p>
            <a:r>
              <a:rPr lang="es-ES" dirty="0"/>
              <a:t>Foto “profesional”</a:t>
            </a:r>
          </a:p>
          <a:p>
            <a:endParaRPr lang="es-EC" dirty="0"/>
          </a:p>
          <a:p>
            <a:endParaRPr lang="es-ES" dirty="0"/>
          </a:p>
          <a:p>
            <a:endParaRPr lang="es-ES" dirty="0"/>
          </a:p>
          <a:p>
            <a:r>
              <a:rPr lang="es-ES" dirty="0"/>
              <a:t>Header profesional.</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2955" y="4101213"/>
            <a:ext cx="4862732" cy="2355858"/>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051" y="1690688"/>
            <a:ext cx="2533650" cy="1809750"/>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0217" y="1282358"/>
            <a:ext cx="1762125" cy="2600325"/>
          </a:xfrm>
          <a:prstGeom prst="rect">
            <a:avLst/>
          </a:prstGeom>
        </p:spPr>
      </p:pic>
    </p:spTree>
    <p:extLst>
      <p:ext uri="{BB962C8B-B14F-4D97-AF65-F5344CB8AC3E}">
        <p14:creationId xmlns:p14="http://schemas.microsoft.com/office/powerpoint/2010/main" val="12825325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2705" t="17692" r="24100" b="39808"/>
          <a:stretch/>
        </p:blipFill>
        <p:spPr>
          <a:xfrm>
            <a:off x="838200" y="2323734"/>
            <a:ext cx="6921305" cy="3108960"/>
          </a:xfrm>
          <a:prstGeom prst="rect">
            <a:avLst/>
          </a:prstGeom>
        </p:spPr>
      </p:pic>
      <p:sp>
        <p:nvSpPr>
          <p:cNvPr id="2" name="Título 1"/>
          <p:cNvSpPr>
            <a:spLocks noGrp="1"/>
          </p:cNvSpPr>
          <p:nvPr>
            <p:ph type="title"/>
          </p:nvPr>
        </p:nvSpPr>
        <p:spPr/>
        <p:txBody>
          <a:bodyPr/>
          <a:lstStyle/>
          <a:p>
            <a:r>
              <a:rPr lang="es-ES" b="1" dirty="0"/>
              <a:t>Encabezado </a:t>
            </a:r>
            <a:endParaRPr lang="es-EC" b="1" dirty="0"/>
          </a:p>
        </p:txBody>
      </p:sp>
      <p:sp>
        <p:nvSpPr>
          <p:cNvPr id="3" name="Marcador de contenido 2"/>
          <p:cNvSpPr>
            <a:spLocks noGrp="1"/>
          </p:cNvSpPr>
          <p:nvPr>
            <p:ph idx="1"/>
          </p:nvPr>
        </p:nvSpPr>
        <p:spPr>
          <a:xfrm>
            <a:off x="7877908" y="1825625"/>
            <a:ext cx="3475892" cy="4351338"/>
          </a:xfrm>
        </p:spPr>
        <p:txBody>
          <a:bodyPr/>
          <a:lstStyle/>
          <a:p>
            <a:endParaRPr lang="es-ES" dirty="0"/>
          </a:p>
          <a:p>
            <a:r>
              <a:rPr lang="es-ES" dirty="0"/>
              <a:t>Titular</a:t>
            </a:r>
          </a:p>
          <a:p>
            <a:pPr lvl="1"/>
            <a:r>
              <a:rPr lang="es-ES" dirty="0"/>
              <a:t>Claro</a:t>
            </a:r>
          </a:p>
          <a:p>
            <a:pPr lvl="1"/>
            <a:r>
              <a:rPr lang="es-ES" dirty="0"/>
              <a:t>Conciso</a:t>
            </a:r>
          </a:p>
          <a:p>
            <a:pPr lvl="1"/>
            <a:r>
              <a:rPr lang="es-ES" dirty="0"/>
              <a:t>Detallado</a:t>
            </a:r>
          </a:p>
          <a:p>
            <a:r>
              <a:rPr lang="es-ES" dirty="0"/>
              <a:t>Puesto Actual</a:t>
            </a:r>
          </a:p>
          <a:p>
            <a:pPr lvl="1"/>
            <a:r>
              <a:rPr lang="es-ES" dirty="0"/>
              <a:t>Incluir información pertinente</a:t>
            </a:r>
          </a:p>
          <a:p>
            <a:pPr lvl="1"/>
            <a:endParaRPr lang="es-ES" dirty="0"/>
          </a:p>
        </p:txBody>
      </p:sp>
    </p:spTree>
    <p:extLst>
      <p:ext uri="{BB962C8B-B14F-4D97-AF65-F5344CB8AC3E}">
        <p14:creationId xmlns:p14="http://schemas.microsoft.com/office/powerpoint/2010/main" val="11736578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Acerca de</a:t>
            </a:r>
            <a:endParaRPr lang="es-EC" b="1" dirty="0"/>
          </a:p>
        </p:txBody>
      </p:sp>
      <p:sp>
        <p:nvSpPr>
          <p:cNvPr id="3" name="Marcador de contenido 2"/>
          <p:cNvSpPr>
            <a:spLocks noGrp="1"/>
          </p:cNvSpPr>
          <p:nvPr>
            <p:ph idx="1"/>
          </p:nvPr>
        </p:nvSpPr>
        <p:spPr/>
        <p:txBody>
          <a:bodyPr/>
          <a:lstStyle/>
          <a:p>
            <a:r>
              <a:rPr lang="es-ES" dirty="0"/>
              <a:t>Resumen con los aspectos mas importantes.</a:t>
            </a:r>
          </a:p>
          <a:p>
            <a:r>
              <a:rPr lang="es-ES" dirty="0"/>
              <a:t>Síntesis</a:t>
            </a:r>
          </a:p>
          <a:p>
            <a:r>
              <a:rPr lang="es-ES" dirty="0"/>
              <a:t>Máximo dos párrafos (deseable)</a:t>
            </a:r>
          </a:p>
          <a:p>
            <a:pPr lvl="1"/>
            <a:r>
              <a:rPr lang="es-ES" dirty="0"/>
              <a:t>Trayectoria profesional</a:t>
            </a:r>
          </a:p>
          <a:p>
            <a:pPr lvl="1"/>
            <a:r>
              <a:rPr lang="es-ES" dirty="0"/>
              <a:t>Educación</a:t>
            </a:r>
          </a:p>
          <a:p>
            <a:pPr lvl="1"/>
            <a:r>
              <a:rPr lang="es-ES" dirty="0"/>
              <a:t>Experiencia</a:t>
            </a:r>
          </a:p>
          <a:p>
            <a:pPr lvl="1"/>
            <a:r>
              <a:rPr lang="es-ES" dirty="0"/>
              <a:t>Logros importantes</a:t>
            </a:r>
          </a:p>
          <a:p>
            <a:pPr lvl="1"/>
            <a:r>
              <a:rPr lang="es-ES" dirty="0"/>
              <a:t>Skills sets</a:t>
            </a:r>
          </a:p>
          <a:p>
            <a:pPr lvl="1"/>
            <a:r>
              <a:rPr lang="es-ES" dirty="0"/>
              <a:t>Competencias blandas</a:t>
            </a:r>
          </a:p>
        </p:txBody>
      </p:sp>
    </p:spTree>
    <p:extLst>
      <p:ext uri="{BB962C8B-B14F-4D97-AF65-F5344CB8AC3E}">
        <p14:creationId xmlns:p14="http://schemas.microsoft.com/office/powerpoint/2010/main" val="24094687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Acerca de</a:t>
            </a:r>
            <a:endParaRPr lang="es-EC" b="1" dirty="0"/>
          </a:p>
        </p:txBody>
      </p:sp>
      <p:sp>
        <p:nvSpPr>
          <p:cNvPr id="3" name="Marcador de contenido 2"/>
          <p:cNvSpPr>
            <a:spLocks noGrp="1"/>
          </p:cNvSpPr>
          <p:nvPr>
            <p:ph idx="1"/>
          </p:nvPr>
        </p:nvSpPr>
        <p:spPr>
          <a:xfrm>
            <a:off x="838200" y="1825625"/>
            <a:ext cx="10515600" cy="4701784"/>
          </a:xfrm>
        </p:spPr>
        <p:txBody>
          <a:bodyPr/>
          <a:lstStyle/>
          <a:p>
            <a:pPr algn="just"/>
            <a:r>
              <a:rPr lang="es-ES" dirty="0"/>
              <a:t>Escribir en primera persona no en tercera</a:t>
            </a:r>
          </a:p>
          <a:p>
            <a:pPr algn="just"/>
            <a:endParaRPr lang="es-ES" dirty="0"/>
          </a:p>
          <a:p>
            <a:pPr lvl="1" algn="just"/>
            <a:r>
              <a:rPr lang="es-ES" dirty="0"/>
              <a:t>“Psicólogo Industrial con énfasis en selección de personal. Con un amplio conocimiento de la legislación laboral actual. Tengo 10 años de experiencia en varios tipos de negocios, lo que me ha permitido adquirir la capacidad de adaptarme a todo entorno corporativo”</a:t>
            </a:r>
          </a:p>
          <a:p>
            <a:pPr marL="457200" lvl="1" indent="0" algn="just">
              <a:buNone/>
            </a:pPr>
            <a:endParaRPr lang="es-ES" dirty="0"/>
          </a:p>
          <a:p>
            <a:pPr lvl="1" algn="just"/>
            <a:r>
              <a:rPr lang="es-ES" dirty="0"/>
              <a:t>“Manuel Ramírez nació una tarde lluviosa un 28 de septiembre de 1987 y desde pequeño su pasión fue el reclutamiento de personal, algo que ha conseguido con una ardua pasión”</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720" y="2992341"/>
            <a:ext cx="1178910" cy="906975"/>
          </a:xfrm>
          <a:prstGeom prst="rect">
            <a:avLst/>
          </a:prstGeom>
        </p:spPr>
      </p:pic>
      <p:sp>
        <p:nvSpPr>
          <p:cNvPr id="5" name="Señal de prohibido 4"/>
          <p:cNvSpPr/>
          <p:nvPr/>
        </p:nvSpPr>
        <p:spPr>
          <a:xfrm>
            <a:off x="147720" y="4554391"/>
            <a:ext cx="1178910" cy="1038440"/>
          </a:xfrm>
          <a:prstGeom prst="noSmoking">
            <a:avLst/>
          </a:prstGeom>
          <a:solidFill>
            <a:srgbClr val="FF0000">
              <a:alpha val="8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solidFill>
                <a:schemeClr val="tx1"/>
              </a:solidFill>
            </a:endParaRPr>
          </a:p>
        </p:txBody>
      </p:sp>
    </p:spTree>
    <p:extLst>
      <p:ext uri="{BB962C8B-B14F-4D97-AF65-F5344CB8AC3E}">
        <p14:creationId xmlns:p14="http://schemas.microsoft.com/office/powerpoint/2010/main" val="207617774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656</TotalTime>
  <Words>1237</Words>
  <Application>Microsoft Office PowerPoint</Application>
  <PresentationFormat>Panorámica</PresentationFormat>
  <Paragraphs>233</Paragraphs>
  <Slides>46</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46</vt:i4>
      </vt:variant>
    </vt:vector>
  </HeadingPairs>
  <TitlesOfParts>
    <vt:vector size="50" baseType="lpstr">
      <vt:lpstr>Arial</vt:lpstr>
      <vt:lpstr>Calibri</vt:lpstr>
      <vt:lpstr>Calibri Light</vt:lpstr>
      <vt:lpstr>Tema de Office</vt:lpstr>
      <vt:lpstr>Como preparar un perfil de LinkedIn</vt:lpstr>
      <vt:lpstr>¿Qué es LinkedIn?</vt:lpstr>
      <vt:lpstr>Mantener actualizado tu perfil</vt:lpstr>
      <vt:lpstr>Encabezado</vt:lpstr>
      <vt:lpstr>Encabezado</vt:lpstr>
      <vt:lpstr>Encabezado</vt:lpstr>
      <vt:lpstr>Encabezado </vt:lpstr>
      <vt:lpstr>Acerca de</vt:lpstr>
      <vt:lpstr>Acerca de</vt:lpstr>
      <vt:lpstr>Actividad</vt:lpstr>
      <vt:lpstr>Experiencia</vt:lpstr>
      <vt:lpstr>Experiencia</vt:lpstr>
      <vt:lpstr>Experiencia</vt:lpstr>
      <vt:lpstr>LinkedIn Skills and Endorsements</vt:lpstr>
      <vt:lpstr>LinkedIn Skills and Endorsements</vt:lpstr>
      <vt:lpstr>LinkedIn Skills and Endorsements</vt:lpstr>
      <vt:lpstr>LinkedIn Skills and Endorsements</vt:lpstr>
      <vt:lpstr>LinkedIn Skills and Endorsements</vt:lpstr>
      <vt:lpstr>Recomendaciones</vt:lpstr>
      <vt:lpstr>Bueno y ¿Ahora?</vt:lpstr>
      <vt:lpstr>Aplicaciones y alertas de trabajo</vt:lpstr>
      <vt:lpstr>Aplicaciones y alertas de trabajo</vt:lpstr>
      <vt:lpstr>Presentación de PowerPoint</vt:lpstr>
      <vt:lpstr>Aplicaciones y alertas de trabajo</vt:lpstr>
      <vt:lpstr>Aplicaciones y alertas de trabajo</vt:lpstr>
      <vt:lpstr>El reclutador y tu LinkedIn</vt:lpstr>
      <vt:lpstr>Artículos y la sección “intereses”</vt:lpstr>
      <vt:lpstr>Educación, certificación, cursos y demás.</vt:lpstr>
      <vt:lpstr>Educación, certificación, cursos y demás.</vt:lpstr>
      <vt:lpstr>Educación, certificación, cursos y demás.</vt:lpstr>
      <vt:lpstr>Proyectos </vt:lpstr>
      <vt:lpstr>Proyectos </vt:lpstr>
      <vt:lpstr>En síntesis…</vt:lpstr>
      <vt:lpstr>En síntesis…</vt:lpstr>
      <vt:lpstr>¡Estoy listo para que me contraten!</vt:lpstr>
      <vt:lpstr>Presentación de PowerPoint</vt:lpstr>
      <vt:lpstr>Pasarlo a papel</vt:lpstr>
      <vt:lpstr>Consejos para una hoja de vida efectiva</vt:lpstr>
      <vt:lpstr>Datos personales</vt:lpstr>
      <vt:lpstr>Acerca de</vt:lpstr>
      <vt:lpstr>Educación formal y adicional</vt:lpstr>
      <vt:lpstr>Experiencia laboral</vt:lpstr>
      <vt:lpstr>Referencias laborales</vt:lpstr>
      <vt:lpstr>En síntesis…</vt:lpstr>
      <vt:lpstr>Datos personales</vt:lpstr>
      <vt:lpstr>Gracias por su atención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Como preparar un perfil de LinkedIn</dc:title>
  <dc:creator>manuel ramirez aguirre</dc:creator>
  <cp:lastModifiedBy>USOMULTIPLE</cp:lastModifiedBy>
  <cp:revision>33</cp:revision>
  <dcterms:created xsi:type="dcterms:W3CDTF">2020-01-10T21:11:16Z</dcterms:created>
  <dcterms:modified xsi:type="dcterms:W3CDTF">2020-01-11T18:06:29Z</dcterms:modified>
</cp:coreProperties>
</file>